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9" r:id="rId4"/>
    <p:sldId id="273" r:id="rId5"/>
    <p:sldId id="275" r:id="rId6"/>
    <p:sldId id="277" r:id="rId7"/>
    <p:sldId id="257" r:id="rId8"/>
    <p:sldId id="282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066"/>
    <a:srgbClr val="FFCCCC"/>
    <a:srgbClr val="4B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FDE600-3B33-4FEE-95DA-7BDE88FF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BD6DAC-73C1-4B4B-BA9C-C762D340D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8C1FB8-EC30-43F6-BAC8-12161B6D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A5AAB8-85AE-44C9-AFE3-FEB1B77C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6A223E-6BF8-4B9E-814B-A218DB4F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36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0C10F2-5905-4B8B-992A-A3EAC40C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23BD876-4D8D-4BAA-A646-31559036E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05DFF8-C18B-4EE6-A3CF-54D7D575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B04F08F-7663-4CD8-8738-88BF6F52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169D87-4814-41F3-895A-7D3896AE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1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B59524F-A50C-4892-804F-A37FBE316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F2C82E6-FA23-4942-BEE3-CFAC49C07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2A8C5A-A257-4F3A-A851-419D6D43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0112F6-E34C-4309-9B56-A1B26779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635B9B-B6AE-402E-A8E8-DB6F595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561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50B6A-2722-422F-9D02-7D849F4F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3D84D8-BB42-431B-8779-A766D75D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D396046-8071-4DA5-89D9-1668C179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305913-6E09-4128-A55B-69E31D9E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D5E959A-F812-4B3A-94D5-DE975A65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71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B1C72-692B-4E27-8595-C2224128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A84EBE7-A3C1-43F8-890B-25447181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9136DF-130D-4F68-A32D-4644E0C3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E18A89-7200-44C3-9113-F186D9A9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139D45-385D-42BA-9C57-F92C6971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52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7E0AF-6631-4D7D-950F-C25865C4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C1B758-B353-46E3-9C8D-4B1B34E8B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3DCC843-539B-4041-96F2-9EBD4676A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6928ACF-3B00-408C-8906-30386129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C90A49-A8BF-46EC-890D-BFD0C7B0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0255F61-8FE2-49E6-B7DB-705C251D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050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99587-D6D1-4F7D-A7B7-470359B0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0D04700-B646-418A-B75B-88312B2D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0F4A8BA-33C3-40E9-AF4A-DE59B0B89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5E3A0AD-C144-4516-83F4-3214476E8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C5BBE23-5FCB-412C-8865-9E7C6D244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DDE1C85-E2D7-4FE5-8548-50D55F24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BE9DF8D-A3A5-4928-9242-5137C36D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C4A2ED9-F709-4D5B-A839-A7304BE1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598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B1C00-ECFD-4D51-838B-A27E30E0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9A007D2-740D-499F-94A6-D875FA47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F953AFB-6DCD-4D10-AD69-BEC1776A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A3FEF65-7ECF-4EDA-89F3-8F90CA88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629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F7C5985-8DFA-49B9-9978-AD912C26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C85C3A7-A6BB-464B-841B-2550458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9B2EF70-02F1-424A-8C80-1CCDB52C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185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824F0A-6504-4061-A4BC-194BEC96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DEBBB2-2D01-4926-907E-62CA26DE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AA99F41-15AD-4498-A427-33C967A34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3D5EFD-3804-4948-834E-F7570B22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EE292D9-EF1F-40BD-BF54-369A4118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1B9557-8D3F-44FB-B9D2-DE3E452B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773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492818-AC16-4440-805B-EED620D2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8219AFD-652D-44D7-BC85-50A880DC2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ECD4CFE-7DA1-4563-883B-5A622C9ED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F8869D-7DE4-4566-BECC-C936AE24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DDA29F-DCD8-4FB4-B6B4-B1E0267B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51B4567-711B-4937-B26C-BFBAD2E9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834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7116A39-4B11-46F7-9E61-C6E3418A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4378834-FD7E-4CA8-B971-D6AF5670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87F506-62D1-48CE-BB1C-CB0482A47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3C1D-9D47-4BA3-A9F0-C493FDC1C942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DF54FB-7EA1-4487-B026-348208D7B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5D76CF-D507-40E9-866B-549175DB1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6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8.m4a"/><Relationship Id="rId7" Type="http://schemas.openxmlformats.org/officeDocument/2006/relationships/image" Target="../media/image6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52431A-B1FC-4516-9099-7C8D99641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264" y="2168251"/>
            <a:ext cx="9144000" cy="2387600"/>
          </a:xfrm>
        </p:spPr>
        <p:txBody>
          <a:bodyPr/>
          <a:lstStyle/>
          <a:p>
            <a:r>
              <a:rPr lang="sl-SI" b="1" dirty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  <a:latin typeface="Berlin Sans FB" panose="020E0602020502020306" pitchFamily="34" charset="0"/>
              </a:rPr>
              <a:t>POŠTEVANKA ŠTEVILA </a:t>
            </a:r>
            <a:r>
              <a:rPr lang="sl-SI" sz="8800" b="1" dirty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  <a:latin typeface="Berlin Sans FB" panose="020E0602020502020306" pitchFamily="34" charset="0"/>
              </a:rPr>
              <a:t>6</a:t>
            </a:r>
            <a:endParaRPr lang="sl-SI" b="1" dirty="0">
              <a:solidFill>
                <a:srgbClr val="FFC000"/>
              </a:solidFill>
              <a:effectLst>
                <a:innerShdw blurRad="114300">
                  <a:prstClr val="black"/>
                </a:inn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BA1895E-D021-4B2D-B63C-45EAD45A6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98" y="5643311"/>
            <a:ext cx="11976100" cy="1655762"/>
          </a:xfrm>
        </p:spPr>
        <p:txBody>
          <a:bodyPr/>
          <a:lstStyle/>
          <a:p>
            <a:r>
              <a:rPr lang="sl-SI" dirty="0"/>
              <a:t>Matematika, 3. razred		                                                                                            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30D6A4D9-4C00-4A93-B0F6-806D0F5370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2"/>
    </mc:Choice>
    <mc:Fallback>
      <p:transition spd="slow" advTm="5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9010F-0E0E-476A-8386-68A2FA79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40" y="1903632"/>
            <a:ext cx="10053320" cy="1468804"/>
          </a:xfrm>
          <a:solidFill>
            <a:srgbClr val="FFC000"/>
          </a:solidFill>
          <a:ln w="15875" cap="flat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sl-SI" b="1" dirty="0"/>
              <a:t>Koliko nog imajo skupaj čebele?</a:t>
            </a:r>
          </a:p>
        </p:txBody>
      </p:sp>
      <p:pic>
        <p:nvPicPr>
          <p:cNvPr id="4" name="Picture 2" descr="C:\Documents and Settings\XP\Desktop\images (1).jpg">
            <a:extLst>
              <a:ext uri="{FF2B5EF4-FFF2-40B4-BE49-F238E27FC236}">
                <a16:creationId xmlns:a16="http://schemas.microsoft.com/office/drawing/2014/main" id="{E19463C8-FBA9-4231-9E1D-370874AD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2559" y="3874806"/>
            <a:ext cx="2143125" cy="2143125"/>
          </a:xfrm>
          <a:prstGeom prst="rect">
            <a:avLst/>
          </a:prstGeom>
          <a:noFill/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E0DFB771-B838-4140-BD1D-2AA5130B93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71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5"/>
    </mc:Choice>
    <mc:Fallback>
      <p:transition spd="slow" advTm="10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7192FDA-2C77-4B81-93E5-F3B2213D1A72}"/>
              </a:ext>
            </a:extLst>
          </p:cNvPr>
          <p:cNvCxnSpPr/>
          <p:nvPr/>
        </p:nvCxnSpPr>
        <p:spPr>
          <a:xfrm>
            <a:off x="79899" y="210400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7765450-9722-4518-ADF9-E1E45432CFD6}"/>
              </a:ext>
            </a:extLst>
          </p:cNvPr>
          <p:cNvCxnSpPr/>
          <p:nvPr/>
        </p:nvCxnSpPr>
        <p:spPr>
          <a:xfrm>
            <a:off x="187910" y="443064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106054B-74C8-4BA4-B3BA-21202CB7BA56}"/>
              </a:ext>
            </a:extLst>
          </p:cNvPr>
          <p:cNvSpPr txBox="1"/>
          <p:nvPr/>
        </p:nvSpPr>
        <p:spPr>
          <a:xfrm>
            <a:off x="7548880" y="78128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 ∙ 6 = </a:t>
            </a:r>
            <a:r>
              <a:rPr lang="sl-SI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BAC97A21-A0C7-495B-B476-4C4DDB4A7BFE}"/>
              </a:ext>
            </a:extLst>
          </p:cNvPr>
          <p:cNvSpPr txBox="1"/>
          <p:nvPr/>
        </p:nvSpPr>
        <p:spPr>
          <a:xfrm>
            <a:off x="7548880" y="2991124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2 ∙ 6 = </a:t>
            </a:r>
            <a:r>
              <a:rPr lang="sl-SI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E757E80E-008D-4C7F-9AB2-B75C3EF8031C}"/>
              </a:ext>
            </a:extLst>
          </p:cNvPr>
          <p:cNvSpPr txBox="1"/>
          <p:nvPr/>
        </p:nvSpPr>
        <p:spPr>
          <a:xfrm>
            <a:off x="7548880" y="548453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3 ∙ 6 = </a:t>
            </a:r>
            <a:r>
              <a:rPr lang="sl-SI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BE8F0A00-6115-45DF-BB7E-55EB50435FD1}"/>
              </a:ext>
            </a:extLst>
          </p:cNvPr>
          <p:cNvSpPr txBox="1"/>
          <p:nvPr/>
        </p:nvSpPr>
        <p:spPr>
          <a:xfrm>
            <a:off x="4638682" y="788686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6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B50247DD-7EC9-4258-BAE2-526A0852D03A}"/>
              </a:ext>
            </a:extLst>
          </p:cNvPr>
          <p:cNvSpPr txBox="1"/>
          <p:nvPr/>
        </p:nvSpPr>
        <p:spPr>
          <a:xfrm>
            <a:off x="4486908" y="2991124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6 + 6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61ECC3BC-944C-42F1-8C24-146192E4EE9F}"/>
              </a:ext>
            </a:extLst>
          </p:cNvPr>
          <p:cNvSpPr txBox="1"/>
          <p:nvPr/>
        </p:nvSpPr>
        <p:spPr>
          <a:xfrm>
            <a:off x="4486908" y="5484539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6 + 6 + 6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20" name="Picture 2" descr="C:\Documents and Settings\XP\Desktop\images (1).jpg">
            <a:extLst>
              <a:ext uri="{FF2B5EF4-FFF2-40B4-BE49-F238E27FC236}">
                <a16:creationId xmlns:a16="http://schemas.microsoft.com/office/drawing/2014/main" id="{34611659-E908-405D-A72A-B331FDCD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5" y="318994"/>
            <a:ext cx="1190205" cy="1190205"/>
          </a:xfrm>
          <a:prstGeom prst="rect">
            <a:avLst/>
          </a:prstGeom>
          <a:noFill/>
        </p:spPr>
      </p:pic>
      <p:pic>
        <p:nvPicPr>
          <p:cNvPr id="21" name="Picture 2" descr="C:\Documents and Settings\XP\Desktop\images (1).jpg">
            <a:extLst>
              <a:ext uri="{FF2B5EF4-FFF2-40B4-BE49-F238E27FC236}">
                <a16:creationId xmlns:a16="http://schemas.microsoft.com/office/drawing/2014/main" id="{1C7C2882-54A8-4015-8952-F009F3C2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68" y="2645633"/>
            <a:ext cx="1190205" cy="1190205"/>
          </a:xfrm>
          <a:prstGeom prst="rect">
            <a:avLst/>
          </a:prstGeom>
          <a:noFill/>
        </p:spPr>
      </p:pic>
      <p:pic>
        <p:nvPicPr>
          <p:cNvPr id="25" name="Picture 2" descr="C:\Documents and Settings\XP\Desktop\images (1).jpg">
            <a:extLst>
              <a:ext uri="{FF2B5EF4-FFF2-40B4-BE49-F238E27FC236}">
                <a16:creationId xmlns:a16="http://schemas.microsoft.com/office/drawing/2014/main" id="{71A62294-39E8-4E4A-B34A-FBF19D9B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8835" y="2645632"/>
            <a:ext cx="1190205" cy="1190205"/>
          </a:xfrm>
          <a:prstGeom prst="rect">
            <a:avLst/>
          </a:prstGeom>
          <a:noFill/>
        </p:spPr>
      </p:pic>
      <p:pic>
        <p:nvPicPr>
          <p:cNvPr id="26" name="Picture 2" descr="C:\Documents and Settings\XP\Desktop\images (1).jpg">
            <a:extLst>
              <a:ext uri="{FF2B5EF4-FFF2-40B4-BE49-F238E27FC236}">
                <a16:creationId xmlns:a16="http://schemas.microsoft.com/office/drawing/2014/main" id="{175BF4C9-232A-4A99-904C-DE0E9234D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68" y="4964533"/>
            <a:ext cx="1190205" cy="1190205"/>
          </a:xfrm>
          <a:prstGeom prst="rect">
            <a:avLst/>
          </a:prstGeom>
          <a:noFill/>
        </p:spPr>
      </p:pic>
      <p:pic>
        <p:nvPicPr>
          <p:cNvPr id="27" name="Picture 2" descr="C:\Documents and Settings\XP\Desktop\images (1).jpg">
            <a:extLst>
              <a:ext uri="{FF2B5EF4-FFF2-40B4-BE49-F238E27FC236}">
                <a16:creationId xmlns:a16="http://schemas.microsoft.com/office/drawing/2014/main" id="{773A910B-746A-46C9-8BFD-A2CA4B7C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8800" y="4964532"/>
            <a:ext cx="1190205" cy="1190205"/>
          </a:xfrm>
          <a:prstGeom prst="rect">
            <a:avLst/>
          </a:prstGeom>
          <a:noFill/>
        </p:spPr>
      </p:pic>
      <p:pic>
        <p:nvPicPr>
          <p:cNvPr id="28" name="Picture 2" descr="C:\Documents and Settings\XP\Desktop\images (1).jpg">
            <a:extLst>
              <a:ext uri="{FF2B5EF4-FFF2-40B4-BE49-F238E27FC236}">
                <a16:creationId xmlns:a16="http://schemas.microsoft.com/office/drawing/2014/main" id="{845C092A-6B86-48A6-BFD8-A2CBD38E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9040" y="4962529"/>
            <a:ext cx="1190205" cy="1190205"/>
          </a:xfrm>
          <a:prstGeom prst="rect">
            <a:avLst/>
          </a:prstGeom>
          <a:noFill/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83DD5992-7350-453A-B3DB-4C5C954F8A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07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40"/>
    </mc:Choice>
    <mc:Fallback>
      <p:transition spd="slow" advTm="43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" grpId="0"/>
      <p:bldP spid="40" grpId="0"/>
      <p:bldP spid="41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7192FDA-2C77-4B81-93E5-F3B2213D1A72}"/>
              </a:ext>
            </a:extLst>
          </p:cNvPr>
          <p:cNvCxnSpPr/>
          <p:nvPr/>
        </p:nvCxnSpPr>
        <p:spPr>
          <a:xfrm>
            <a:off x="79899" y="210400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7765450-9722-4518-ADF9-E1E45432CFD6}"/>
              </a:ext>
            </a:extLst>
          </p:cNvPr>
          <p:cNvCxnSpPr/>
          <p:nvPr/>
        </p:nvCxnSpPr>
        <p:spPr>
          <a:xfrm>
            <a:off x="187910" y="443064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C19F4E9A-42C0-4DE7-8BC3-F2685FEF8398}"/>
              </a:ext>
            </a:extLst>
          </p:cNvPr>
          <p:cNvSpPr txBox="1"/>
          <p:nvPr/>
        </p:nvSpPr>
        <p:spPr>
          <a:xfrm>
            <a:off x="9418320" y="79293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4 ∙ 6 = </a:t>
            </a:r>
            <a:r>
              <a:rPr lang="sl-SI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276FB8BF-8977-4F8C-91B1-29B079126EF8}"/>
              </a:ext>
            </a:extLst>
          </p:cNvPr>
          <p:cNvSpPr txBox="1"/>
          <p:nvPr/>
        </p:nvSpPr>
        <p:spPr>
          <a:xfrm>
            <a:off x="9418320" y="3177040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5 ∙ 6 = </a:t>
            </a:r>
            <a:r>
              <a:rPr lang="sl-SI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B31DC4E7-1A12-4450-AF07-90EF244DD747}"/>
              </a:ext>
            </a:extLst>
          </p:cNvPr>
          <p:cNvSpPr txBox="1"/>
          <p:nvPr/>
        </p:nvSpPr>
        <p:spPr>
          <a:xfrm>
            <a:off x="9418320" y="550367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6 ∙ 6 = </a:t>
            </a:r>
            <a:r>
              <a:rPr lang="sl-SI" sz="32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8C476A8F-7036-4780-9B76-A6ED915AF2EB}"/>
              </a:ext>
            </a:extLst>
          </p:cNvPr>
          <p:cNvSpPr txBox="1"/>
          <p:nvPr/>
        </p:nvSpPr>
        <p:spPr>
          <a:xfrm>
            <a:off x="6191448" y="648301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6 + 6 + 6 + 6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6573C73A-0F1C-4944-A270-04B9F7D03A42}"/>
              </a:ext>
            </a:extLst>
          </p:cNvPr>
          <p:cNvSpPr txBox="1"/>
          <p:nvPr/>
        </p:nvSpPr>
        <p:spPr>
          <a:xfrm>
            <a:off x="6191448" y="2143561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6 + 6 + 6 + 6 + 6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5EA2EDA9-8A25-4533-82CC-35DE6092F0B1}"/>
              </a:ext>
            </a:extLst>
          </p:cNvPr>
          <p:cNvSpPr txBox="1"/>
          <p:nvPr/>
        </p:nvSpPr>
        <p:spPr>
          <a:xfrm>
            <a:off x="7081484" y="4404244"/>
            <a:ext cx="352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6 + 6 + 6 + 6 + 6 + 6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47" name="Picture 2" descr="C:\Documents and Settings\XP\Desktop\images (1).jpg">
            <a:extLst>
              <a:ext uri="{FF2B5EF4-FFF2-40B4-BE49-F238E27FC236}">
                <a16:creationId xmlns:a16="http://schemas.microsoft.com/office/drawing/2014/main" id="{2B983217-ABA1-4905-AEEF-540EC991C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910" y="396421"/>
            <a:ext cx="1190205" cy="1190205"/>
          </a:xfrm>
          <a:prstGeom prst="rect">
            <a:avLst/>
          </a:prstGeom>
          <a:noFill/>
        </p:spPr>
      </p:pic>
      <p:pic>
        <p:nvPicPr>
          <p:cNvPr id="48" name="Picture 2" descr="C:\Documents and Settings\XP\Desktop\images (1).jpg">
            <a:extLst>
              <a:ext uri="{FF2B5EF4-FFF2-40B4-BE49-F238E27FC236}">
                <a16:creationId xmlns:a16="http://schemas.microsoft.com/office/drawing/2014/main" id="{1CF24B7D-FC6F-4C34-B7E4-9CDEA4DA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3916" y="404682"/>
            <a:ext cx="1190205" cy="1190205"/>
          </a:xfrm>
          <a:prstGeom prst="rect">
            <a:avLst/>
          </a:prstGeom>
          <a:noFill/>
        </p:spPr>
      </p:pic>
      <p:pic>
        <p:nvPicPr>
          <p:cNvPr id="49" name="Picture 2" descr="C:\Documents and Settings\XP\Desktop\images (1).jpg">
            <a:extLst>
              <a:ext uri="{FF2B5EF4-FFF2-40B4-BE49-F238E27FC236}">
                <a16:creationId xmlns:a16="http://schemas.microsoft.com/office/drawing/2014/main" id="{73D8A54E-5417-432F-9C35-5931B8657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0110" y="396421"/>
            <a:ext cx="1190205" cy="1190205"/>
          </a:xfrm>
          <a:prstGeom prst="rect">
            <a:avLst/>
          </a:prstGeom>
          <a:noFill/>
        </p:spPr>
      </p:pic>
      <p:pic>
        <p:nvPicPr>
          <p:cNvPr id="50" name="Picture 2" descr="C:\Documents and Settings\XP\Desktop\images (1).jpg">
            <a:extLst>
              <a:ext uri="{FF2B5EF4-FFF2-40B4-BE49-F238E27FC236}">
                <a16:creationId xmlns:a16="http://schemas.microsoft.com/office/drawing/2014/main" id="{1A2F385B-48BF-4B82-84B9-7B1A7D19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2918" y="395667"/>
            <a:ext cx="1190205" cy="1190205"/>
          </a:xfrm>
          <a:prstGeom prst="rect">
            <a:avLst/>
          </a:prstGeom>
          <a:noFill/>
        </p:spPr>
      </p:pic>
      <p:pic>
        <p:nvPicPr>
          <p:cNvPr id="51" name="Picture 2" descr="C:\Documents and Settings\XP\Desktop\images (1).jpg">
            <a:extLst>
              <a:ext uri="{FF2B5EF4-FFF2-40B4-BE49-F238E27FC236}">
                <a16:creationId xmlns:a16="http://schemas.microsoft.com/office/drawing/2014/main" id="{4B7B6404-A47A-441D-BFA8-64B0AA23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61" y="2762515"/>
            <a:ext cx="1190205" cy="1190205"/>
          </a:xfrm>
          <a:prstGeom prst="rect">
            <a:avLst/>
          </a:prstGeom>
          <a:noFill/>
        </p:spPr>
      </p:pic>
      <p:pic>
        <p:nvPicPr>
          <p:cNvPr id="52" name="Picture 2" descr="C:\Documents and Settings\XP\Desktop\images (1).jpg">
            <a:extLst>
              <a:ext uri="{FF2B5EF4-FFF2-40B4-BE49-F238E27FC236}">
                <a16:creationId xmlns:a16="http://schemas.microsoft.com/office/drawing/2014/main" id="{53A63D4F-3B4D-4F36-8C81-AEB082FA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5361" y="2766787"/>
            <a:ext cx="1190205" cy="1190205"/>
          </a:xfrm>
          <a:prstGeom prst="rect">
            <a:avLst/>
          </a:prstGeom>
          <a:noFill/>
        </p:spPr>
      </p:pic>
      <p:pic>
        <p:nvPicPr>
          <p:cNvPr id="53" name="Picture 2" descr="C:\Documents and Settings\XP\Desktop\images (1).jpg">
            <a:extLst>
              <a:ext uri="{FF2B5EF4-FFF2-40B4-BE49-F238E27FC236}">
                <a16:creationId xmlns:a16="http://schemas.microsoft.com/office/drawing/2014/main" id="{7B06DBDB-1569-4DA9-8E19-C125F975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061" y="2808008"/>
            <a:ext cx="1190205" cy="1190205"/>
          </a:xfrm>
          <a:prstGeom prst="rect">
            <a:avLst/>
          </a:prstGeom>
          <a:noFill/>
        </p:spPr>
      </p:pic>
      <p:pic>
        <p:nvPicPr>
          <p:cNvPr id="54" name="Picture 2" descr="C:\Documents and Settings\XP\Desktop\images (1).jpg">
            <a:extLst>
              <a:ext uri="{FF2B5EF4-FFF2-40B4-BE49-F238E27FC236}">
                <a16:creationId xmlns:a16="http://schemas.microsoft.com/office/drawing/2014/main" id="{698F3D60-6FFF-4A88-AEEE-88C0BE47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2761" y="2790501"/>
            <a:ext cx="1190205" cy="1190205"/>
          </a:xfrm>
          <a:prstGeom prst="rect">
            <a:avLst/>
          </a:prstGeom>
          <a:noFill/>
        </p:spPr>
      </p:pic>
      <p:pic>
        <p:nvPicPr>
          <p:cNvPr id="55" name="Picture 2" descr="C:\Documents and Settings\XP\Desktop\images (1).jpg">
            <a:extLst>
              <a:ext uri="{FF2B5EF4-FFF2-40B4-BE49-F238E27FC236}">
                <a16:creationId xmlns:a16="http://schemas.microsoft.com/office/drawing/2014/main" id="{B1BE25F4-030C-438D-A993-CE851D05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223" y="5099482"/>
            <a:ext cx="1190205" cy="1190205"/>
          </a:xfrm>
          <a:prstGeom prst="rect">
            <a:avLst/>
          </a:prstGeom>
          <a:noFill/>
        </p:spPr>
      </p:pic>
      <p:pic>
        <p:nvPicPr>
          <p:cNvPr id="56" name="Picture 2" descr="C:\Documents and Settings\XP\Desktop\images (1).jpg">
            <a:extLst>
              <a:ext uri="{FF2B5EF4-FFF2-40B4-BE49-F238E27FC236}">
                <a16:creationId xmlns:a16="http://schemas.microsoft.com/office/drawing/2014/main" id="{5ADF7868-E14D-48A7-B6C7-BC9378AA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8500" y="5099482"/>
            <a:ext cx="1190205" cy="1190205"/>
          </a:xfrm>
          <a:prstGeom prst="rect">
            <a:avLst/>
          </a:prstGeom>
          <a:noFill/>
        </p:spPr>
      </p:pic>
      <p:pic>
        <p:nvPicPr>
          <p:cNvPr id="57" name="Picture 2" descr="C:\Documents and Settings\XP\Desktop\images (1).jpg">
            <a:extLst>
              <a:ext uri="{FF2B5EF4-FFF2-40B4-BE49-F238E27FC236}">
                <a16:creationId xmlns:a16="http://schemas.microsoft.com/office/drawing/2014/main" id="{7E9EDFBB-637E-4232-A6CF-CF5973D4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2713" y="5100187"/>
            <a:ext cx="1190205" cy="1190205"/>
          </a:xfrm>
          <a:prstGeom prst="rect">
            <a:avLst/>
          </a:prstGeom>
          <a:noFill/>
        </p:spPr>
      </p:pic>
      <p:pic>
        <p:nvPicPr>
          <p:cNvPr id="58" name="Picture 2" descr="C:\Documents and Settings\XP\Desktop\images (1).jpg">
            <a:extLst>
              <a:ext uri="{FF2B5EF4-FFF2-40B4-BE49-F238E27FC236}">
                <a16:creationId xmlns:a16="http://schemas.microsoft.com/office/drawing/2014/main" id="{73FFDA24-6696-4753-8141-9299DAF0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6926" y="5087915"/>
            <a:ext cx="1190205" cy="1190205"/>
          </a:xfrm>
          <a:prstGeom prst="rect">
            <a:avLst/>
          </a:prstGeom>
          <a:noFill/>
        </p:spPr>
      </p:pic>
      <p:pic>
        <p:nvPicPr>
          <p:cNvPr id="59" name="Picture 2" descr="C:\Documents and Settings\XP\Desktop\images (1).jpg">
            <a:extLst>
              <a:ext uri="{FF2B5EF4-FFF2-40B4-BE49-F238E27FC236}">
                <a16:creationId xmlns:a16="http://schemas.microsoft.com/office/drawing/2014/main" id="{44DBCC17-847D-4820-98DF-9DA0CFCF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139" y="5087914"/>
            <a:ext cx="1190205" cy="1190205"/>
          </a:xfrm>
          <a:prstGeom prst="rect">
            <a:avLst/>
          </a:prstGeom>
          <a:noFill/>
        </p:spPr>
      </p:pic>
      <p:pic>
        <p:nvPicPr>
          <p:cNvPr id="60" name="Picture 2" descr="C:\Documents and Settings\XP\Desktop\images (1).jpg">
            <a:extLst>
              <a:ext uri="{FF2B5EF4-FFF2-40B4-BE49-F238E27FC236}">
                <a16:creationId xmlns:a16="http://schemas.microsoft.com/office/drawing/2014/main" id="{32B7C313-92D7-4D4A-96C7-A2F5BF90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5352" y="5099481"/>
            <a:ext cx="1190205" cy="1190205"/>
          </a:xfrm>
          <a:prstGeom prst="rect">
            <a:avLst/>
          </a:prstGeom>
          <a:noFill/>
        </p:spPr>
      </p:pic>
      <p:pic>
        <p:nvPicPr>
          <p:cNvPr id="24" name="Picture 2" descr="C:\Documents and Settings\XP\Desktop\images (1).jpg">
            <a:extLst>
              <a:ext uri="{FF2B5EF4-FFF2-40B4-BE49-F238E27FC236}">
                <a16:creationId xmlns:a16="http://schemas.microsoft.com/office/drawing/2014/main" id="{A192177F-B586-4FAA-8236-41F785D1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8831" y="2790498"/>
            <a:ext cx="1190205" cy="1190205"/>
          </a:xfrm>
          <a:prstGeom prst="rect">
            <a:avLst/>
          </a:prstGeom>
          <a:noFill/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5BDF89F0-B3D4-4597-824C-3206774087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852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03"/>
    </mc:Choice>
    <mc:Fallback>
      <p:transition spd="slow" advTm="75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  <p:bldP spid="31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7192FDA-2C77-4B81-93E5-F3B2213D1A72}"/>
              </a:ext>
            </a:extLst>
          </p:cNvPr>
          <p:cNvCxnSpPr/>
          <p:nvPr/>
        </p:nvCxnSpPr>
        <p:spPr>
          <a:xfrm>
            <a:off x="79899" y="210400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7765450-9722-4518-ADF9-E1E45432CFD6}"/>
              </a:ext>
            </a:extLst>
          </p:cNvPr>
          <p:cNvCxnSpPr/>
          <p:nvPr/>
        </p:nvCxnSpPr>
        <p:spPr>
          <a:xfrm>
            <a:off x="187910" y="443064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6452C65F-F028-49C6-BB9E-39CC3682506E}"/>
              </a:ext>
            </a:extLst>
          </p:cNvPr>
          <p:cNvSpPr txBox="1"/>
          <p:nvPr/>
        </p:nvSpPr>
        <p:spPr>
          <a:xfrm>
            <a:off x="10114329" y="92666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7 ∙ 6 = </a:t>
            </a:r>
            <a:r>
              <a:rPr lang="sl-SI" sz="32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8E2ACD35-12B6-42B3-B403-A4630E968913}"/>
              </a:ext>
            </a:extLst>
          </p:cNvPr>
          <p:cNvSpPr txBox="1"/>
          <p:nvPr/>
        </p:nvSpPr>
        <p:spPr>
          <a:xfrm>
            <a:off x="10197988" y="333750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8 ∙ 6 = </a:t>
            </a:r>
            <a:r>
              <a:rPr lang="sl-SI" sz="32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27BA7F3A-F7CE-4D5B-9ADD-A6D7BF79DA63}"/>
              </a:ext>
            </a:extLst>
          </p:cNvPr>
          <p:cNvSpPr txBox="1"/>
          <p:nvPr/>
        </p:nvSpPr>
        <p:spPr>
          <a:xfrm>
            <a:off x="10080915" y="627322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9 ∙ 6 = </a:t>
            </a:r>
            <a:r>
              <a:rPr lang="sl-SI" sz="32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12BE3545-1B45-4FAE-ADB8-105B6535CFB0}"/>
              </a:ext>
            </a:extLst>
          </p:cNvPr>
          <p:cNvSpPr txBox="1"/>
          <p:nvPr/>
        </p:nvSpPr>
        <p:spPr>
          <a:xfrm>
            <a:off x="8240827" y="-20959"/>
            <a:ext cx="409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6 + 6 + 6 + 6 + 6 + 6 + 6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2" name="PoljeZBesedilom 71">
            <a:extLst>
              <a:ext uri="{FF2B5EF4-FFF2-40B4-BE49-F238E27FC236}">
                <a16:creationId xmlns:a16="http://schemas.microsoft.com/office/drawing/2014/main" id="{D778F770-F25D-485E-8BCD-53D3D4A5E1BE}"/>
              </a:ext>
            </a:extLst>
          </p:cNvPr>
          <p:cNvSpPr txBox="1"/>
          <p:nvPr/>
        </p:nvSpPr>
        <p:spPr>
          <a:xfrm>
            <a:off x="7782939" y="2003341"/>
            <a:ext cx="459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6 + 6 + 6 + 6 + 6 + 6 + 6 + 6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1CA82605-7D04-4128-A9FC-67913DF4CFF7}"/>
              </a:ext>
            </a:extLst>
          </p:cNvPr>
          <p:cNvSpPr txBox="1"/>
          <p:nvPr/>
        </p:nvSpPr>
        <p:spPr>
          <a:xfrm>
            <a:off x="7226179" y="4332532"/>
            <a:ext cx="493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6 + 6 + 6 + 6 + 6 + 6 + 6 + 6 + 6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47" name="Picture 2" descr="C:\Documents and Settings\XP\Desktop\images (1).jpg">
            <a:extLst>
              <a:ext uri="{FF2B5EF4-FFF2-40B4-BE49-F238E27FC236}">
                <a16:creationId xmlns:a16="http://schemas.microsoft.com/office/drawing/2014/main" id="{F01DF007-881F-44A0-804F-5B1B402E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910" y="462165"/>
            <a:ext cx="1190205" cy="1190205"/>
          </a:xfrm>
          <a:prstGeom prst="rect">
            <a:avLst/>
          </a:prstGeom>
          <a:noFill/>
        </p:spPr>
      </p:pic>
      <p:pic>
        <p:nvPicPr>
          <p:cNvPr id="48" name="Picture 2" descr="C:\Documents and Settings\XP\Desktop\images (1).jpg">
            <a:extLst>
              <a:ext uri="{FF2B5EF4-FFF2-40B4-BE49-F238E27FC236}">
                <a16:creationId xmlns:a16="http://schemas.microsoft.com/office/drawing/2014/main" id="{4A9348A5-43E8-4B72-BDFD-29A85CB9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9527" y="462164"/>
            <a:ext cx="1190205" cy="1190205"/>
          </a:xfrm>
          <a:prstGeom prst="rect">
            <a:avLst/>
          </a:prstGeom>
          <a:noFill/>
        </p:spPr>
      </p:pic>
      <p:pic>
        <p:nvPicPr>
          <p:cNvPr id="49" name="Picture 2" descr="C:\Documents and Settings\XP\Desktop\images (1).jpg">
            <a:extLst>
              <a:ext uri="{FF2B5EF4-FFF2-40B4-BE49-F238E27FC236}">
                <a16:creationId xmlns:a16="http://schemas.microsoft.com/office/drawing/2014/main" id="{49208DC7-6AA3-4A3D-9D0C-365B9E54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9761" y="462163"/>
            <a:ext cx="1190205" cy="1190205"/>
          </a:xfrm>
          <a:prstGeom prst="rect">
            <a:avLst/>
          </a:prstGeom>
          <a:noFill/>
        </p:spPr>
      </p:pic>
      <p:pic>
        <p:nvPicPr>
          <p:cNvPr id="50" name="Picture 2" descr="C:\Documents and Settings\XP\Desktop\images (1).jpg">
            <a:extLst>
              <a:ext uri="{FF2B5EF4-FFF2-40B4-BE49-F238E27FC236}">
                <a16:creationId xmlns:a16="http://schemas.microsoft.com/office/drawing/2014/main" id="{DF8FB977-EAC5-4D9A-B9D3-DDFAB29E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9995" y="462162"/>
            <a:ext cx="1190205" cy="1190205"/>
          </a:xfrm>
          <a:prstGeom prst="rect">
            <a:avLst/>
          </a:prstGeom>
          <a:noFill/>
        </p:spPr>
      </p:pic>
      <p:pic>
        <p:nvPicPr>
          <p:cNvPr id="61" name="Picture 2" descr="C:\Documents and Settings\XP\Desktop\images (1).jpg">
            <a:extLst>
              <a:ext uri="{FF2B5EF4-FFF2-40B4-BE49-F238E27FC236}">
                <a16:creationId xmlns:a16="http://schemas.microsoft.com/office/drawing/2014/main" id="{FDB50981-FA1D-4F2C-B564-CB1AA85B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7467" y="450270"/>
            <a:ext cx="1190205" cy="1190205"/>
          </a:xfrm>
          <a:prstGeom prst="rect">
            <a:avLst/>
          </a:prstGeom>
          <a:noFill/>
        </p:spPr>
      </p:pic>
      <p:pic>
        <p:nvPicPr>
          <p:cNvPr id="62" name="Picture 2" descr="C:\Documents and Settings\XP\Desktop\images (1).jpg">
            <a:extLst>
              <a:ext uri="{FF2B5EF4-FFF2-40B4-BE49-F238E27FC236}">
                <a16:creationId xmlns:a16="http://schemas.microsoft.com/office/drawing/2014/main" id="{1FE8569A-29FA-4BFE-BD4B-9EC7B1CA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1076" y="450270"/>
            <a:ext cx="1190205" cy="1190205"/>
          </a:xfrm>
          <a:prstGeom prst="rect">
            <a:avLst/>
          </a:prstGeom>
          <a:noFill/>
        </p:spPr>
      </p:pic>
      <p:pic>
        <p:nvPicPr>
          <p:cNvPr id="63" name="Picture 2" descr="C:\Documents and Settings\XP\Desktop\images (1).jpg">
            <a:extLst>
              <a:ext uri="{FF2B5EF4-FFF2-40B4-BE49-F238E27FC236}">
                <a16:creationId xmlns:a16="http://schemas.microsoft.com/office/drawing/2014/main" id="{4AB37468-1446-4AE8-B3AF-C67706552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0612" y="471853"/>
            <a:ext cx="1190205" cy="1190205"/>
          </a:xfrm>
          <a:prstGeom prst="rect">
            <a:avLst/>
          </a:prstGeom>
          <a:noFill/>
        </p:spPr>
      </p:pic>
      <p:pic>
        <p:nvPicPr>
          <p:cNvPr id="64" name="Picture 2" descr="C:\Documents and Settings\XP\Desktop\images (1).jpg">
            <a:extLst>
              <a:ext uri="{FF2B5EF4-FFF2-40B4-BE49-F238E27FC236}">
                <a16:creationId xmlns:a16="http://schemas.microsoft.com/office/drawing/2014/main" id="{B5EA81E2-7A58-49B3-A683-3DC57606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" y="2788804"/>
            <a:ext cx="1190205" cy="1190205"/>
          </a:xfrm>
          <a:prstGeom prst="rect">
            <a:avLst/>
          </a:prstGeom>
          <a:noFill/>
        </p:spPr>
      </p:pic>
      <p:pic>
        <p:nvPicPr>
          <p:cNvPr id="65" name="Picture 2" descr="C:\Documents and Settings\XP\Desktop\images (1).jpg">
            <a:extLst>
              <a:ext uri="{FF2B5EF4-FFF2-40B4-BE49-F238E27FC236}">
                <a16:creationId xmlns:a16="http://schemas.microsoft.com/office/drawing/2014/main" id="{21A0F15E-6FB1-441F-B9B4-DA3B49831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8115" y="2788804"/>
            <a:ext cx="1190205" cy="1190205"/>
          </a:xfrm>
          <a:prstGeom prst="rect">
            <a:avLst/>
          </a:prstGeom>
          <a:noFill/>
        </p:spPr>
      </p:pic>
      <p:pic>
        <p:nvPicPr>
          <p:cNvPr id="66" name="Picture 2" descr="C:\Documents and Settings\XP\Desktop\images (1).jpg">
            <a:extLst>
              <a:ext uri="{FF2B5EF4-FFF2-40B4-BE49-F238E27FC236}">
                <a16:creationId xmlns:a16="http://schemas.microsoft.com/office/drawing/2014/main" id="{10DA60A8-2359-4247-BE6F-0F5DCA4C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9732" y="2788804"/>
            <a:ext cx="1190205" cy="1190205"/>
          </a:xfrm>
          <a:prstGeom prst="rect">
            <a:avLst/>
          </a:prstGeom>
          <a:noFill/>
        </p:spPr>
      </p:pic>
      <p:pic>
        <p:nvPicPr>
          <p:cNvPr id="67" name="Picture 2" descr="C:\Documents and Settings\XP\Desktop\images (1).jpg">
            <a:extLst>
              <a:ext uri="{FF2B5EF4-FFF2-40B4-BE49-F238E27FC236}">
                <a16:creationId xmlns:a16="http://schemas.microsoft.com/office/drawing/2014/main" id="{4018356A-2DDB-4477-AC57-642C4009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1349" y="2788804"/>
            <a:ext cx="1190205" cy="1190205"/>
          </a:xfrm>
          <a:prstGeom prst="rect">
            <a:avLst/>
          </a:prstGeom>
          <a:noFill/>
        </p:spPr>
      </p:pic>
      <p:pic>
        <p:nvPicPr>
          <p:cNvPr id="68" name="Picture 2" descr="C:\Documents and Settings\XP\Desktop\images (1).jpg">
            <a:extLst>
              <a:ext uri="{FF2B5EF4-FFF2-40B4-BE49-F238E27FC236}">
                <a16:creationId xmlns:a16="http://schemas.microsoft.com/office/drawing/2014/main" id="{21E2EFD9-6809-4601-8D29-9704CC72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2966" y="2776909"/>
            <a:ext cx="1190205" cy="1190205"/>
          </a:xfrm>
          <a:prstGeom prst="rect">
            <a:avLst/>
          </a:prstGeom>
          <a:noFill/>
        </p:spPr>
      </p:pic>
      <p:pic>
        <p:nvPicPr>
          <p:cNvPr id="69" name="Picture 2" descr="C:\Documents and Settings\XP\Desktop\images (1).jpg">
            <a:extLst>
              <a:ext uri="{FF2B5EF4-FFF2-40B4-BE49-F238E27FC236}">
                <a16:creationId xmlns:a16="http://schemas.microsoft.com/office/drawing/2014/main" id="{C91015A9-C4CB-412B-A62E-029C094D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4583" y="2788803"/>
            <a:ext cx="1190205" cy="1190205"/>
          </a:xfrm>
          <a:prstGeom prst="rect">
            <a:avLst/>
          </a:prstGeom>
          <a:noFill/>
        </p:spPr>
      </p:pic>
      <p:pic>
        <p:nvPicPr>
          <p:cNvPr id="70" name="Picture 2" descr="C:\Documents and Settings\XP\Desktop\images (1).jpg">
            <a:extLst>
              <a:ext uri="{FF2B5EF4-FFF2-40B4-BE49-F238E27FC236}">
                <a16:creationId xmlns:a16="http://schemas.microsoft.com/office/drawing/2014/main" id="{13E4C9D0-8FC7-4C55-AA2F-D9638929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200" y="2798492"/>
            <a:ext cx="1190205" cy="1190205"/>
          </a:xfrm>
          <a:prstGeom prst="rect">
            <a:avLst/>
          </a:prstGeom>
          <a:noFill/>
        </p:spPr>
      </p:pic>
      <p:pic>
        <p:nvPicPr>
          <p:cNvPr id="74" name="Picture 2" descr="C:\Documents and Settings\XP\Desktop\images (1).jpg">
            <a:extLst>
              <a:ext uri="{FF2B5EF4-FFF2-40B4-BE49-F238E27FC236}">
                <a16:creationId xmlns:a16="http://schemas.microsoft.com/office/drawing/2014/main" id="{0089CDCF-2681-4FC8-B81F-F4842D21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9964" y="2798491"/>
            <a:ext cx="1190205" cy="1190205"/>
          </a:xfrm>
          <a:prstGeom prst="rect">
            <a:avLst/>
          </a:prstGeom>
          <a:noFill/>
        </p:spPr>
      </p:pic>
      <p:pic>
        <p:nvPicPr>
          <p:cNvPr id="75" name="Picture 2" descr="C:\Documents and Settings\XP\Desktop\images (1).jpg">
            <a:extLst>
              <a:ext uri="{FF2B5EF4-FFF2-40B4-BE49-F238E27FC236}">
                <a16:creationId xmlns:a16="http://schemas.microsoft.com/office/drawing/2014/main" id="{68E04FD8-6C5A-4776-99C4-E603024DC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396" y="5115443"/>
            <a:ext cx="1190205" cy="1190205"/>
          </a:xfrm>
          <a:prstGeom prst="rect">
            <a:avLst/>
          </a:prstGeom>
          <a:noFill/>
        </p:spPr>
      </p:pic>
      <p:pic>
        <p:nvPicPr>
          <p:cNvPr id="76" name="Picture 2" descr="C:\Documents and Settings\XP\Desktop\images (1).jpg">
            <a:extLst>
              <a:ext uri="{FF2B5EF4-FFF2-40B4-BE49-F238E27FC236}">
                <a16:creationId xmlns:a16="http://schemas.microsoft.com/office/drawing/2014/main" id="{47026E40-2569-41F9-BB4D-E1A3145E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5480" y="5115443"/>
            <a:ext cx="1190205" cy="1190205"/>
          </a:xfrm>
          <a:prstGeom prst="rect">
            <a:avLst/>
          </a:prstGeom>
          <a:noFill/>
        </p:spPr>
      </p:pic>
      <p:pic>
        <p:nvPicPr>
          <p:cNvPr id="77" name="Picture 2" descr="C:\Documents and Settings\XP\Desktop\images (1).jpg">
            <a:extLst>
              <a:ext uri="{FF2B5EF4-FFF2-40B4-BE49-F238E27FC236}">
                <a16:creationId xmlns:a16="http://schemas.microsoft.com/office/drawing/2014/main" id="{DDE6F33C-CEF3-4AA6-909E-FE41D397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230" y="5115443"/>
            <a:ext cx="1190205" cy="1190205"/>
          </a:xfrm>
          <a:prstGeom prst="rect">
            <a:avLst/>
          </a:prstGeom>
          <a:noFill/>
        </p:spPr>
      </p:pic>
      <p:pic>
        <p:nvPicPr>
          <p:cNvPr id="78" name="Picture 2" descr="C:\Documents and Settings\XP\Desktop\images (1).jpg">
            <a:extLst>
              <a:ext uri="{FF2B5EF4-FFF2-40B4-BE49-F238E27FC236}">
                <a16:creationId xmlns:a16="http://schemas.microsoft.com/office/drawing/2014/main" id="{2706D3F6-6E67-4D99-8E3A-0841AB26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966" y="5115442"/>
            <a:ext cx="1190205" cy="1190205"/>
          </a:xfrm>
          <a:prstGeom prst="rect">
            <a:avLst/>
          </a:prstGeom>
          <a:noFill/>
        </p:spPr>
      </p:pic>
      <p:pic>
        <p:nvPicPr>
          <p:cNvPr id="79" name="Picture 2" descr="C:\Documents and Settings\XP\Desktop\images (1).jpg">
            <a:extLst>
              <a:ext uri="{FF2B5EF4-FFF2-40B4-BE49-F238E27FC236}">
                <a16:creationId xmlns:a16="http://schemas.microsoft.com/office/drawing/2014/main" id="{F1E791EE-F5E6-4852-9E1C-30B3AC2A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6138" y="5115442"/>
            <a:ext cx="1190205" cy="1190205"/>
          </a:xfrm>
          <a:prstGeom prst="rect">
            <a:avLst/>
          </a:prstGeom>
          <a:noFill/>
        </p:spPr>
      </p:pic>
      <p:pic>
        <p:nvPicPr>
          <p:cNvPr id="80" name="Picture 2" descr="C:\Documents and Settings\XP\Desktop\images (1).jpg">
            <a:extLst>
              <a:ext uri="{FF2B5EF4-FFF2-40B4-BE49-F238E27FC236}">
                <a16:creationId xmlns:a16="http://schemas.microsoft.com/office/drawing/2014/main" id="{C027496E-CAC9-4C5D-ABAE-5C1A2255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5888" y="5115441"/>
            <a:ext cx="1190205" cy="1190205"/>
          </a:xfrm>
          <a:prstGeom prst="rect">
            <a:avLst/>
          </a:prstGeom>
          <a:noFill/>
        </p:spPr>
      </p:pic>
      <p:pic>
        <p:nvPicPr>
          <p:cNvPr id="81" name="Picture 2" descr="C:\Documents and Settings\XP\Desktop\images (1).jpg">
            <a:extLst>
              <a:ext uri="{FF2B5EF4-FFF2-40B4-BE49-F238E27FC236}">
                <a16:creationId xmlns:a16="http://schemas.microsoft.com/office/drawing/2014/main" id="{1EEF25BD-139B-420F-8A87-05B602496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1536" y="5115440"/>
            <a:ext cx="1190205" cy="1190205"/>
          </a:xfrm>
          <a:prstGeom prst="rect">
            <a:avLst/>
          </a:prstGeom>
          <a:noFill/>
        </p:spPr>
      </p:pic>
      <p:pic>
        <p:nvPicPr>
          <p:cNvPr id="82" name="Picture 2" descr="C:\Documents and Settings\XP\Desktop\images (1).jpg">
            <a:extLst>
              <a:ext uri="{FF2B5EF4-FFF2-40B4-BE49-F238E27FC236}">
                <a16:creationId xmlns:a16="http://schemas.microsoft.com/office/drawing/2014/main" id="{FFAD4A89-F2D1-4278-A3B7-058B5714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6272" y="5115439"/>
            <a:ext cx="1190205" cy="1190205"/>
          </a:xfrm>
          <a:prstGeom prst="rect">
            <a:avLst/>
          </a:prstGeom>
          <a:noFill/>
        </p:spPr>
      </p:pic>
      <p:pic>
        <p:nvPicPr>
          <p:cNvPr id="83" name="Picture 2" descr="C:\Documents and Settings\XP\Desktop\images (1).jpg">
            <a:extLst>
              <a:ext uri="{FF2B5EF4-FFF2-40B4-BE49-F238E27FC236}">
                <a16:creationId xmlns:a16="http://schemas.microsoft.com/office/drawing/2014/main" id="{65F596C3-E966-4202-97DB-2A6A4467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23170" y="5115438"/>
            <a:ext cx="1190205" cy="1190205"/>
          </a:xfrm>
          <a:prstGeom prst="rect">
            <a:avLst/>
          </a:prstGeom>
          <a:noFill/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6C1BB27F-BC90-40F9-AAF5-096C737012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46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621"/>
    </mc:Choice>
    <mc:Fallback>
      <p:transition spd="slow" advTm="85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4" grpId="0"/>
      <p:bldP spid="56" grpId="0"/>
      <p:bldP spid="58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8B776DF-1A23-4C6A-A7B3-CFFA96AB8ED9}"/>
              </a:ext>
            </a:extLst>
          </p:cNvPr>
          <p:cNvSpPr txBox="1"/>
          <p:nvPr/>
        </p:nvSpPr>
        <p:spPr>
          <a:xfrm>
            <a:off x="4550484" y="377749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10 ∙ 6 = </a:t>
            </a:r>
            <a:r>
              <a:rPr lang="sl-SI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61B05B3F-4B86-4265-BB8C-911C180A7BD9}"/>
              </a:ext>
            </a:extLst>
          </p:cNvPr>
          <p:cNvSpPr txBox="1"/>
          <p:nvPr/>
        </p:nvSpPr>
        <p:spPr>
          <a:xfrm>
            <a:off x="2721745" y="2909624"/>
            <a:ext cx="539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6 + 6 + 6 + 6 + 6 + 6 + 6 + 6 + 6 + 6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25" name="Picture 2" descr="C:\Documents and Settings\XP\Desktop\images (1).jpg">
            <a:extLst>
              <a:ext uri="{FF2B5EF4-FFF2-40B4-BE49-F238E27FC236}">
                <a16:creationId xmlns:a16="http://schemas.microsoft.com/office/drawing/2014/main" id="{223E5489-7EE7-438D-B4EC-56DED1C4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6586" y="203276"/>
            <a:ext cx="1190205" cy="1190205"/>
          </a:xfrm>
          <a:prstGeom prst="rect">
            <a:avLst/>
          </a:prstGeom>
          <a:noFill/>
        </p:spPr>
      </p:pic>
      <p:pic>
        <p:nvPicPr>
          <p:cNvPr id="26" name="Picture 2" descr="C:\Documents and Settings\XP\Desktop\images (1).jpg">
            <a:extLst>
              <a:ext uri="{FF2B5EF4-FFF2-40B4-BE49-F238E27FC236}">
                <a16:creationId xmlns:a16="http://schemas.microsoft.com/office/drawing/2014/main" id="{C62196B3-648D-4006-BA70-F4406A27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535" y="212458"/>
            <a:ext cx="1190205" cy="1190205"/>
          </a:xfrm>
          <a:prstGeom prst="rect">
            <a:avLst/>
          </a:prstGeom>
          <a:noFill/>
        </p:spPr>
      </p:pic>
      <p:pic>
        <p:nvPicPr>
          <p:cNvPr id="27" name="Picture 2" descr="C:\Documents and Settings\XP\Desktop\images (1).jpg">
            <a:extLst>
              <a:ext uri="{FF2B5EF4-FFF2-40B4-BE49-F238E27FC236}">
                <a16:creationId xmlns:a16="http://schemas.microsoft.com/office/drawing/2014/main" id="{E2F76580-F502-4678-9DD7-8770CBE5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0484" y="225386"/>
            <a:ext cx="1190205" cy="1190205"/>
          </a:xfrm>
          <a:prstGeom prst="rect">
            <a:avLst/>
          </a:prstGeom>
          <a:noFill/>
        </p:spPr>
      </p:pic>
      <p:pic>
        <p:nvPicPr>
          <p:cNvPr id="28" name="Picture 2" descr="C:\Documents and Settings\XP\Desktop\images (1).jpg">
            <a:extLst>
              <a:ext uri="{FF2B5EF4-FFF2-40B4-BE49-F238E27FC236}">
                <a16:creationId xmlns:a16="http://schemas.microsoft.com/office/drawing/2014/main" id="{79106CB1-C3D5-44A5-8A03-C93E729F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433" y="212459"/>
            <a:ext cx="1190205" cy="1190205"/>
          </a:xfrm>
          <a:prstGeom prst="rect">
            <a:avLst/>
          </a:prstGeom>
          <a:noFill/>
        </p:spPr>
      </p:pic>
      <p:pic>
        <p:nvPicPr>
          <p:cNvPr id="29" name="Picture 2" descr="C:\Documents and Settings\XP\Desktop\images (1).jpg">
            <a:extLst>
              <a:ext uri="{FF2B5EF4-FFF2-40B4-BE49-F238E27FC236}">
                <a16:creationId xmlns:a16="http://schemas.microsoft.com/office/drawing/2014/main" id="{C42C4001-B09C-4BC0-A41D-54CBE902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4382" y="212460"/>
            <a:ext cx="1190205" cy="1190205"/>
          </a:xfrm>
          <a:prstGeom prst="rect">
            <a:avLst/>
          </a:prstGeom>
          <a:noFill/>
        </p:spPr>
      </p:pic>
      <p:pic>
        <p:nvPicPr>
          <p:cNvPr id="30" name="Picture 2" descr="C:\Documents and Settings\XP\Desktop\images (1).jpg">
            <a:extLst>
              <a:ext uri="{FF2B5EF4-FFF2-40B4-BE49-F238E27FC236}">
                <a16:creationId xmlns:a16="http://schemas.microsoft.com/office/drawing/2014/main" id="{5088A565-0493-4EE2-B240-DDE3554D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3483" y="1588927"/>
            <a:ext cx="1190205" cy="1190205"/>
          </a:xfrm>
          <a:prstGeom prst="rect">
            <a:avLst/>
          </a:prstGeom>
          <a:noFill/>
        </p:spPr>
      </p:pic>
      <p:pic>
        <p:nvPicPr>
          <p:cNvPr id="31" name="Picture 2" descr="C:\Documents and Settings\XP\Desktop\images (1).jpg">
            <a:extLst>
              <a:ext uri="{FF2B5EF4-FFF2-40B4-BE49-F238E27FC236}">
                <a16:creationId xmlns:a16="http://schemas.microsoft.com/office/drawing/2014/main" id="{8C101BBF-947F-4A6D-9C5C-ECB16A98B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3674" y="1567505"/>
            <a:ext cx="1190205" cy="1190205"/>
          </a:xfrm>
          <a:prstGeom prst="rect">
            <a:avLst/>
          </a:prstGeom>
          <a:noFill/>
        </p:spPr>
      </p:pic>
      <p:pic>
        <p:nvPicPr>
          <p:cNvPr id="32" name="Picture 2" descr="C:\Documents and Settings\XP\Desktop\images (1).jpg">
            <a:extLst>
              <a:ext uri="{FF2B5EF4-FFF2-40B4-BE49-F238E27FC236}">
                <a16:creationId xmlns:a16="http://schemas.microsoft.com/office/drawing/2014/main" id="{E654857A-4319-45C6-94D1-28833E96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0484" y="1567505"/>
            <a:ext cx="1190205" cy="1190205"/>
          </a:xfrm>
          <a:prstGeom prst="rect">
            <a:avLst/>
          </a:prstGeom>
          <a:noFill/>
        </p:spPr>
      </p:pic>
      <p:pic>
        <p:nvPicPr>
          <p:cNvPr id="33" name="Picture 2" descr="C:\Documents and Settings\XP\Desktop\images (1).jpg">
            <a:extLst>
              <a:ext uri="{FF2B5EF4-FFF2-40B4-BE49-F238E27FC236}">
                <a16:creationId xmlns:a16="http://schemas.microsoft.com/office/drawing/2014/main" id="{B77C6097-1548-4EA0-92F1-AA14A91D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760" y="1588927"/>
            <a:ext cx="1190205" cy="1190205"/>
          </a:xfrm>
          <a:prstGeom prst="rect">
            <a:avLst/>
          </a:prstGeom>
          <a:noFill/>
        </p:spPr>
      </p:pic>
      <p:pic>
        <p:nvPicPr>
          <p:cNvPr id="34" name="Picture 2" descr="C:\Documents and Settings\XP\Desktop\images (1).jpg">
            <a:extLst>
              <a:ext uri="{FF2B5EF4-FFF2-40B4-BE49-F238E27FC236}">
                <a16:creationId xmlns:a16="http://schemas.microsoft.com/office/drawing/2014/main" id="{1E579D9D-CCB0-4C59-8A59-C020AF3F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0920" y="1588927"/>
            <a:ext cx="1190205" cy="1190205"/>
          </a:xfrm>
          <a:prstGeom prst="rect">
            <a:avLst/>
          </a:prstGeom>
          <a:noFill/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39084672-8D80-4FB7-A637-70D305B952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79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13"/>
    </mc:Choice>
    <mc:Fallback>
      <p:transition spd="slow" advTm="35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oljeZBesedilom 124">
            <a:extLst>
              <a:ext uri="{FF2B5EF4-FFF2-40B4-BE49-F238E27FC236}">
                <a16:creationId xmlns:a16="http://schemas.microsoft.com/office/drawing/2014/main" id="{D31888C6-026F-4970-B2CF-541EEBDAAA5A}"/>
              </a:ext>
            </a:extLst>
          </p:cNvPr>
          <p:cNvSpPr txBox="1"/>
          <p:nvPr/>
        </p:nvSpPr>
        <p:spPr>
          <a:xfrm>
            <a:off x="9154160" y="29636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 ∙ 6 = </a:t>
            </a:r>
            <a:r>
              <a:rPr lang="sl-SI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6" name="PoljeZBesedilom 125">
            <a:extLst>
              <a:ext uri="{FF2B5EF4-FFF2-40B4-BE49-F238E27FC236}">
                <a16:creationId xmlns:a16="http://schemas.microsoft.com/office/drawing/2014/main" id="{D712BB9F-0843-4EFC-82E7-FEAFDB6D551B}"/>
              </a:ext>
            </a:extLst>
          </p:cNvPr>
          <p:cNvSpPr txBox="1"/>
          <p:nvPr/>
        </p:nvSpPr>
        <p:spPr>
          <a:xfrm>
            <a:off x="9154160" y="89687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2 ∙ 6 = </a:t>
            </a:r>
            <a:r>
              <a:rPr lang="sl-SI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7" name="PoljeZBesedilom 126">
            <a:extLst>
              <a:ext uri="{FF2B5EF4-FFF2-40B4-BE49-F238E27FC236}">
                <a16:creationId xmlns:a16="http://schemas.microsoft.com/office/drawing/2014/main" id="{BAC4DAB9-4F70-43A8-9138-46C0F404BB9C}"/>
              </a:ext>
            </a:extLst>
          </p:cNvPr>
          <p:cNvSpPr txBox="1"/>
          <p:nvPr/>
        </p:nvSpPr>
        <p:spPr>
          <a:xfrm>
            <a:off x="9154160" y="155159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3 ∙ 6 = </a:t>
            </a:r>
            <a:r>
              <a:rPr lang="sl-SI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24" name="PoljeZBesedilom 1023">
            <a:extLst>
              <a:ext uri="{FF2B5EF4-FFF2-40B4-BE49-F238E27FC236}">
                <a16:creationId xmlns:a16="http://schemas.microsoft.com/office/drawing/2014/main" id="{FDB4A677-1ACF-4062-AB70-534F52F5BF8B}"/>
              </a:ext>
            </a:extLst>
          </p:cNvPr>
          <p:cNvSpPr txBox="1"/>
          <p:nvPr/>
        </p:nvSpPr>
        <p:spPr>
          <a:xfrm>
            <a:off x="9154160" y="218950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4 ∙ 6 = </a:t>
            </a:r>
            <a:r>
              <a:rPr lang="sl-SI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25" name="PoljeZBesedilom 1024">
            <a:extLst>
              <a:ext uri="{FF2B5EF4-FFF2-40B4-BE49-F238E27FC236}">
                <a16:creationId xmlns:a16="http://schemas.microsoft.com/office/drawing/2014/main" id="{8C66E196-BB80-4D1E-9D14-7FA9EB368451}"/>
              </a:ext>
            </a:extLst>
          </p:cNvPr>
          <p:cNvSpPr txBox="1"/>
          <p:nvPr/>
        </p:nvSpPr>
        <p:spPr>
          <a:xfrm>
            <a:off x="9154160" y="284422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5 ∙ 6 = </a:t>
            </a:r>
            <a:r>
              <a:rPr lang="sl-SI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27" name="PoljeZBesedilom 1026">
            <a:extLst>
              <a:ext uri="{FF2B5EF4-FFF2-40B4-BE49-F238E27FC236}">
                <a16:creationId xmlns:a16="http://schemas.microsoft.com/office/drawing/2014/main" id="{5CAC8A75-91BC-4A7D-B105-A745E6AD7209}"/>
              </a:ext>
            </a:extLst>
          </p:cNvPr>
          <p:cNvSpPr txBox="1"/>
          <p:nvPr/>
        </p:nvSpPr>
        <p:spPr>
          <a:xfrm>
            <a:off x="9162600" y="3507191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6 ∙ 6 = </a:t>
            </a:r>
            <a:r>
              <a:rPr lang="sl-SI" sz="32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029" name="PoljeZBesedilom 1028">
            <a:extLst>
              <a:ext uri="{FF2B5EF4-FFF2-40B4-BE49-F238E27FC236}">
                <a16:creationId xmlns:a16="http://schemas.microsoft.com/office/drawing/2014/main" id="{FB9F7D08-C98C-4217-9963-CD6C5267DF99}"/>
              </a:ext>
            </a:extLst>
          </p:cNvPr>
          <p:cNvSpPr txBox="1"/>
          <p:nvPr/>
        </p:nvSpPr>
        <p:spPr>
          <a:xfrm>
            <a:off x="9162600" y="4170158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7 ∙ 6 = </a:t>
            </a:r>
            <a:r>
              <a:rPr lang="sl-SI" sz="32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030" name="PoljeZBesedilom 1029">
            <a:extLst>
              <a:ext uri="{FF2B5EF4-FFF2-40B4-BE49-F238E27FC236}">
                <a16:creationId xmlns:a16="http://schemas.microsoft.com/office/drawing/2014/main" id="{4FD4B5AA-0AC1-40B7-AC87-A1D55C3AAB64}"/>
              </a:ext>
            </a:extLst>
          </p:cNvPr>
          <p:cNvSpPr txBox="1"/>
          <p:nvPr/>
        </p:nvSpPr>
        <p:spPr>
          <a:xfrm>
            <a:off x="9154160" y="480092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8 ∙ 6 = </a:t>
            </a:r>
            <a:r>
              <a:rPr lang="sl-SI" sz="32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031" name="PoljeZBesedilom 1030">
            <a:extLst>
              <a:ext uri="{FF2B5EF4-FFF2-40B4-BE49-F238E27FC236}">
                <a16:creationId xmlns:a16="http://schemas.microsoft.com/office/drawing/2014/main" id="{660EC246-7303-47D6-AC3F-48D2AA0A4840}"/>
              </a:ext>
            </a:extLst>
          </p:cNvPr>
          <p:cNvSpPr txBox="1"/>
          <p:nvPr/>
        </p:nvSpPr>
        <p:spPr>
          <a:xfrm>
            <a:off x="9162600" y="546570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9 ∙ 6 = </a:t>
            </a:r>
            <a:r>
              <a:rPr lang="sl-SI" sz="32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032" name="PoljeZBesedilom 1031">
            <a:extLst>
              <a:ext uri="{FF2B5EF4-FFF2-40B4-BE49-F238E27FC236}">
                <a16:creationId xmlns:a16="http://schemas.microsoft.com/office/drawing/2014/main" id="{7D1E7436-D9A6-4379-A7C1-EC41A645B9DC}"/>
              </a:ext>
            </a:extLst>
          </p:cNvPr>
          <p:cNvSpPr txBox="1"/>
          <p:nvPr/>
        </p:nvSpPr>
        <p:spPr>
          <a:xfrm>
            <a:off x="9010835" y="6095847"/>
            <a:ext cx="203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10 ∙ 6 = </a:t>
            </a:r>
            <a:r>
              <a:rPr lang="sl-SI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034" name="PoljeZBesedilom 1033">
            <a:extLst>
              <a:ext uri="{FF2B5EF4-FFF2-40B4-BE49-F238E27FC236}">
                <a16:creationId xmlns:a16="http://schemas.microsoft.com/office/drawing/2014/main" id="{D8691FF6-EC25-4BAE-8058-B409620873B6}"/>
              </a:ext>
            </a:extLst>
          </p:cNvPr>
          <p:cNvSpPr txBox="1"/>
          <p:nvPr/>
        </p:nvSpPr>
        <p:spPr>
          <a:xfrm>
            <a:off x="5516880" y="366313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035" name="PoljeZBesedilom 1034">
            <a:extLst>
              <a:ext uri="{FF2B5EF4-FFF2-40B4-BE49-F238E27FC236}">
                <a16:creationId xmlns:a16="http://schemas.microsoft.com/office/drawing/2014/main" id="{10DB8ED1-E2F1-408F-AD02-634C8CBF4A1F}"/>
              </a:ext>
            </a:extLst>
          </p:cNvPr>
          <p:cNvSpPr txBox="1"/>
          <p:nvPr/>
        </p:nvSpPr>
        <p:spPr>
          <a:xfrm>
            <a:off x="5474343" y="951088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036" name="PoljeZBesedilom 1035">
            <a:extLst>
              <a:ext uri="{FF2B5EF4-FFF2-40B4-BE49-F238E27FC236}">
                <a16:creationId xmlns:a16="http://schemas.microsoft.com/office/drawing/2014/main" id="{F14D01D0-ADE5-4BB9-ADB9-AF8E06BAF8F6}"/>
              </a:ext>
            </a:extLst>
          </p:cNvPr>
          <p:cNvSpPr txBox="1"/>
          <p:nvPr/>
        </p:nvSpPr>
        <p:spPr>
          <a:xfrm>
            <a:off x="5474343" y="1603641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037" name="PoljeZBesedilom 1036">
            <a:extLst>
              <a:ext uri="{FF2B5EF4-FFF2-40B4-BE49-F238E27FC236}">
                <a16:creationId xmlns:a16="http://schemas.microsoft.com/office/drawing/2014/main" id="{D6C8D340-7461-4059-9688-3AD98D990022}"/>
              </a:ext>
            </a:extLst>
          </p:cNvPr>
          <p:cNvSpPr txBox="1"/>
          <p:nvPr/>
        </p:nvSpPr>
        <p:spPr>
          <a:xfrm>
            <a:off x="5431788" y="2259450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26" name="Pravokotnik: zaokroženi vogali 25">
            <a:extLst>
              <a:ext uri="{FF2B5EF4-FFF2-40B4-BE49-F238E27FC236}">
                <a16:creationId xmlns:a16="http://schemas.microsoft.com/office/drawing/2014/main" id="{C9B30A26-50A4-42C3-B70A-E390F68BB57A}"/>
              </a:ext>
            </a:extLst>
          </p:cNvPr>
          <p:cNvSpPr/>
          <p:nvPr/>
        </p:nvSpPr>
        <p:spPr>
          <a:xfrm>
            <a:off x="10306870" y="214874"/>
            <a:ext cx="646284" cy="6476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9AE09FBF-1048-40AD-ACF3-FA0300CF99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02" t="17933" r="69511" b="74602"/>
          <a:stretch/>
        </p:blipFill>
        <p:spPr>
          <a:xfrm>
            <a:off x="194221" y="196507"/>
            <a:ext cx="498242" cy="48827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2E094F3-00F7-4DCD-9EF8-7468095006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70" t="25399" r="65121" b="67881"/>
          <a:stretch/>
        </p:blipFill>
        <p:spPr>
          <a:xfrm>
            <a:off x="179866" y="876412"/>
            <a:ext cx="1025194" cy="439528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A88C7CB-68FC-43AC-86EC-E9FA6F310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02" t="32562" r="60971" b="60992"/>
          <a:stretch/>
        </p:blipFill>
        <p:spPr>
          <a:xfrm>
            <a:off x="144190" y="1518732"/>
            <a:ext cx="1539493" cy="42159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E9870687-AD80-4C80-BA8B-32147FF432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22" t="39524" r="56262" b="53970"/>
          <a:stretch/>
        </p:blipFill>
        <p:spPr>
          <a:xfrm>
            <a:off x="144190" y="2158591"/>
            <a:ext cx="2086878" cy="425532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3AF82BFC-B317-4B6A-9141-FAD88AF448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02" t="46165" r="51898" b="47042"/>
          <a:stretch/>
        </p:blipFill>
        <p:spPr>
          <a:xfrm>
            <a:off x="138343" y="2785508"/>
            <a:ext cx="2645632" cy="444317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B0A75B7-1CD7-474D-90EE-C984358199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96" t="52959" r="47645" b="39864"/>
          <a:stretch/>
        </p:blipFill>
        <p:spPr>
          <a:xfrm>
            <a:off x="138343" y="3447746"/>
            <a:ext cx="3116141" cy="469444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8BBA4AD4-B96E-47FC-8873-43CD9523F6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22" t="60136" r="43568" b="33746"/>
          <a:stretch/>
        </p:blipFill>
        <p:spPr>
          <a:xfrm>
            <a:off x="127881" y="4153148"/>
            <a:ext cx="3634490" cy="400135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0FFD98DA-A0DA-4215-9F01-E9BB478394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70" t="67189" r="39199" b="26693"/>
          <a:stretch/>
        </p:blipFill>
        <p:spPr>
          <a:xfrm>
            <a:off x="138343" y="4964455"/>
            <a:ext cx="4185644" cy="400136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57DFD074-9121-4A5F-A563-E385BDF8D4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03" t="73822" r="34829" b="20084"/>
          <a:stretch/>
        </p:blipFill>
        <p:spPr>
          <a:xfrm>
            <a:off x="124429" y="5582988"/>
            <a:ext cx="4726577" cy="398600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3B39AE4A-BAAF-4103-B9C2-34784C730F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94" t="80620" r="30679" b="12114"/>
          <a:stretch/>
        </p:blipFill>
        <p:spPr>
          <a:xfrm>
            <a:off x="138343" y="6268303"/>
            <a:ext cx="5197058" cy="475212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CB3E975F-A975-45EE-8264-7AF6B49A12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12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76"/>
    </mc:Choice>
    <mc:Fallback>
      <p:transition spd="slow" advTm="84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5" grpId="0"/>
      <p:bldP spid="126" grpId="0"/>
      <p:bldP spid="127" grpId="0"/>
      <p:bldP spid="1024" grpId="0"/>
      <p:bldP spid="1025" grpId="0"/>
      <p:bldP spid="1027" grpId="0"/>
      <p:bldP spid="1029" grpId="0"/>
      <p:bldP spid="1030" grpId="0"/>
      <p:bldP spid="1031" grpId="0"/>
      <p:bldP spid="1032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2FD9BBE-ED2A-4799-8E68-B6DAAA73F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38" y="2741545"/>
            <a:ext cx="11172825" cy="9429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B182055-43A2-4FAE-8317-83BB3BDF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C000"/>
                </a:solidFill>
              </a:rPr>
              <a:t>Po številskem traku</a:t>
            </a:r>
          </a:p>
        </p:txBody>
      </p:sp>
      <p:pic>
        <p:nvPicPr>
          <p:cNvPr id="1026" name="Picture 2" descr="DZS Nasa Ulica">
            <a:extLst>
              <a:ext uri="{FF2B5EF4-FFF2-40B4-BE49-F238E27FC236}">
                <a16:creationId xmlns:a16="http://schemas.microsoft.com/office/drawing/2014/main" id="{594E4019-D1DD-4A7D-9BDC-BEE0F783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5" y="1702987"/>
            <a:ext cx="874385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2153107-3D29-49E0-A956-948D2AB1F961}"/>
              </a:ext>
            </a:extLst>
          </p:cNvPr>
          <p:cNvSpPr txBox="1"/>
          <p:nvPr/>
        </p:nvSpPr>
        <p:spPr>
          <a:xfrm>
            <a:off x="1927190" y="3316534"/>
            <a:ext cx="40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D1A50F4-C02F-478D-8F21-2CD8C0F8D402}"/>
              </a:ext>
            </a:extLst>
          </p:cNvPr>
          <p:cNvSpPr txBox="1"/>
          <p:nvPr/>
        </p:nvSpPr>
        <p:spPr>
          <a:xfrm>
            <a:off x="2870654" y="3260324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E0912C6-AEF8-45C4-A4BB-174493600D0F}"/>
              </a:ext>
            </a:extLst>
          </p:cNvPr>
          <p:cNvSpPr txBox="1"/>
          <p:nvPr/>
        </p:nvSpPr>
        <p:spPr>
          <a:xfrm>
            <a:off x="3893011" y="3284410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00B0724-67AB-4EB6-B099-E6A7F2093AA9}"/>
              </a:ext>
            </a:extLst>
          </p:cNvPr>
          <p:cNvSpPr txBox="1"/>
          <p:nvPr/>
        </p:nvSpPr>
        <p:spPr>
          <a:xfrm>
            <a:off x="4975372" y="3263158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E69A14D-2665-4088-9D03-A7E1FB6568C0}"/>
              </a:ext>
            </a:extLst>
          </p:cNvPr>
          <p:cNvSpPr txBox="1"/>
          <p:nvPr/>
        </p:nvSpPr>
        <p:spPr>
          <a:xfrm>
            <a:off x="6013438" y="3500527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E34CA89-D0FE-4FD8-8574-723469A76F40}"/>
              </a:ext>
            </a:extLst>
          </p:cNvPr>
          <p:cNvSpPr txBox="1"/>
          <p:nvPr/>
        </p:nvSpPr>
        <p:spPr>
          <a:xfrm>
            <a:off x="7034135" y="3316534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675D221-EB69-4FFA-B27F-60415FED0770}"/>
              </a:ext>
            </a:extLst>
          </p:cNvPr>
          <p:cNvSpPr txBox="1"/>
          <p:nvPr/>
        </p:nvSpPr>
        <p:spPr>
          <a:xfrm>
            <a:off x="8091395" y="3331742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D006518-A337-4AAC-8EF1-AC0F1E646494}"/>
              </a:ext>
            </a:extLst>
          </p:cNvPr>
          <p:cNvSpPr txBox="1"/>
          <p:nvPr/>
        </p:nvSpPr>
        <p:spPr>
          <a:xfrm>
            <a:off x="9126209" y="3316534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8DA7D6B-E8BD-4B83-ABF3-C88731A8F1B2}"/>
              </a:ext>
            </a:extLst>
          </p:cNvPr>
          <p:cNvSpPr txBox="1"/>
          <p:nvPr/>
        </p:nvSpPr>
        <p:spPr>
          <a:xfrm>
            <a:off x="10161023" y="3316534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3C2840F-4295-4E12-85FD-6C59B9922D2D}"/>
              </a:ext>
            </a:extLst>
          </p:cNvPr>
          <p:cNvSpPr txBox="1"/>
          <p:nvPr/>
        </p:nvSpPr>
        <p:spPr>
          <a:xfrm>
            <a:off x="11195837" y="3615642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6" name="Miselni oblaček: oblak 15">
            <a:extLst>
              <a:ext uri="{FF2B5EF4-FFF2-40B4-BE49-F238E27FC236}">
                <a16:creationId xmlns:a16="http://schemas.microsoft.com/office/drawing/2014/main" id="{FBAA11EB-B489-4287-8377-40B1F45B303C}"/>
              </a:ext>
            </a:extLst>
          </p:cNvPr>
          <p:cNvSpPr/>
          <p:nvPr/>
        </p:nvSpPr>
        <p:spPr>
          <a:xfrm>
            <a:off x="3506680" y="4371069"/>
            <a:ext cx="8463580" cy="2015527"/>
          </a:xfrm>
          <a:prstGeom prst="cloudCallout">
            <a:avLst>
              <a:gd name="adj1" fmla="val -80548"/>
              <a:gd name="adj2" fmla="val 49909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>
                <a:solidFill>
                  <a:schemeClr val="tx1"/>
                </a:solidFill>
              </a:rPr>
              <a:t>Števila</a:t>
            </a:r>
            <a:r>
              <a:rPr lang="sl-SI" sz="2400" dirty="0">
                <a:solidFill>
                  <a:srgbClr val="FF0000"/>
                </a:solidFill>
              </a:rPr>
              <a:t> 6, 12,18, 24, 30, 36, 42, 48, 54, 60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so  </a:t>
            </a:r>
            <a:r>
              <a:rPr lang="sl-SI" sz="2400" dirty="0">
                <a:solidFill>
                  <a:srgbClr val="FF0000"/>
                </a:solidFill>
              </a:rPr>
              <a:t>VEČKRATNIKI ŠTEVILA 6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 descr="Bitmoji Image">
            <a:extLst>
              <a:ext uri="{FF2B5EF4-FFF2-40B4-BE49-F238E27FC236}">
                <a16:creationId xmlns:a16="http://schemas.microsoft.com/office/drawing/2014/main" id="{74C2DC13-16B6-489D-BAB5-985F17B3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" y="4622165"/>
            <a:ext cx="2082117" cy="20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25E6857C-CDB5-4F05-9054-828A4196704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45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34"/>
    </mc:Choice>
    <mc:Fallback>
      <p:transition spd="slow" advTm="65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09 0.01643 L 0.04023 -0.02385 C 0.04544 -0.03287 0.05338 -0.03774 0.06159 -0.03774 C 0.07109 -0.03774 0.07864 -0.03287 0.08385 -0.02385 L 0.10911 0.01643 " pathEditMode="fixed" rAng="0" ptsTypes="AAA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0.01643 L 0.13281 -0.02477 C 0.13776 -0.03403 0.14518 -0.03889 0.15312 -0.03889 C 0.16185 -0.03889 0.16914 -0.03403 0.17396 -0.02477 L 0.19791 0.0164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91 0.01644 L 0.22122 -0.02592 C 0.22591 -0.03541 0.2332 -0.04004 0.24101 -0.04004 C 0.24974 -0.04004 0.25664 -0.03541 0.26146 -0.02592 L 0.28528 0.01644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28 0.01644 L 0.30755 -0.01342 C 0.31211 -0.01991 0.31914 -0.02338 0.32656 -0.02338 C 0.33502 -0.02338 0.34166 -0.01991 0.34635 -0.01342 L 0.36901 0.01644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01 0.01644 L 0.3914 -0.01435 C 0.39622 -0.0213 0.40312 -0.02454 0.41067 -0.02454 C 0.41901 -0.02454 0.42604 -0.0213 0.4306 -0.01435 L 0.45351 0.01644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51 0.01644 L 0.47591 -0.03333 C 0.4806 -0.04421 0.48763 -0.05 0.49505 -0.05 C 0.50351 -0.05 0.51028 -0.04421 0.5151 -0.03333 L 0.53802 0.01644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02 0.01644 L 0.56119 -0.028 C 0.56614 -0.03773 0.57343 -0.04282 0.58112 -0.04282 C 0.58984 -0.04282 0.59687 -0.03773 0.60169 -0.028 L 0.62539 0.01644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539 0.01643 L 0.64726 -0.03102 C 0.65182 -0.04167 0.65885 -0.04699 0.66601 -0.04699 C 0.67422 -0.04699 0.68073 -0.04167 0.68528 -0.03102 L 0.70768 0.01643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768 0.01644 L 0.73073 -0.03426 C 0.73541 -0.04537 0.74271 -0.05115 0.75026 -0.05115 C 0.75911 -0.05115 0.76601 -0.04537 0.7707 -0.03426 L 0.79427 0.01644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427 0.01644 L 0.8164 -0.03565 C 0.82096 -0.04722 0.82786 -0.05301 0.83515 -0.05301 C 0.84349 -0.05301 0.85026 -0.04722 0.85494 -0.03565 L 0.87734 0.01644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4590189-5716-4808-AAB3-B0F1E321B538}"/>
              </a:ext>
            </a:extLst>
          </p:cNvPr>
          <p:cNvSpPr txBox="1"/>
          <p:nvPr/>
        </p:nvSpPr>
        <p:spPr>
          <a:xfrm>
            <a:off x="3022351" y="135514"/>
            <a:ext cx="56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POŠTEVANKA ŠTEVILA 6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66F4CC43-8C18-430C-BB44-8CD7A92C813F}"/>
              </a:ext>
            </a:extLst>
          </p:cNvPr>
          <p:cNvGrpSpPr/>
          <p:nvPr/>
        </p:nvGrpSpPr>
        <p:grpSpPr>
          <a:xfrm>
            <a:off x="487382" y="724096"/>
            <a:ext cx="2067216" cy="5901956"/>
            <a:chOff x="9154159" y="296367"/>
            <a:chExt cx="1898201" cy="6437298"/>
          </a:xfrm>
        </p:grpSpPr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53E1FA5D-8F12-458F-B98E-2126240F649F}"/>
                </a:ext>
              </a:extLst>
            </p:cNvPr>
            <p:cNvSpPr txBox="1"/>
            <p:nvPr/>
          </p:nvSpPr>
          <p:spPr>
            <a:xfrm>
              <a:off x="9154161" y="296367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1 ∙ 6 = </a:t>
              </a:r>
              <a:r>
                <a:rPr lang="sl-SI" sz="32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8" name="PoljeZBesedilom 17">
              <a:extLst>
                <a:ext uri="{FF2B5EF4-FFF2-40B4-BE49-F238E27FC236}">
                  <a16:creationId xmlns:a16="http://schemas.microsoft.com/office/drawing/2014/main" id="{471CE2D5-0F68-4394-9A5C-9937FE5FF2FC}"/>
                </a:ext>
              </a:extLst>
            </p:cNvPr>
            <p:cNvSpPr txBox="1"/>
            <p:nvPr/>
          </p:nvSpPr>
          <p:spPr>
            <a:xfrm>
              <a:off x="9154160" y="896879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2 ∙ 6 = </a:t>
              </a:r>
              <a:r>
                <a:rPr lang="sl-SI" sz="3200" dirty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19" name="PoljeZBesedilom 18">
              <a:extLst>
                <a:ext uri="{FF2B5EF4-FFF2-40B4-BE49-F238E27FC236}">
                  <a16:creationId xmlns:a16="http://schemas.microsoft.com/office/drawing/2014/main" id="{2CE9FB1E-5072-4B55-A980-90832053B3C7}"/>
                </a:ext>
              </a:extLst>
            </p:cNvPr>
            <p:cNvSpPr txBox="1"/>
            <p:nvPr/>
          </p:nvSpPr>
          <p:spPr>
            <a:xfrm>
              <a:off x="9154159" y="1551599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3 ∙ 6 = </a:t>
              </a:r>
              <a:r>
                <a:rPr lang="sl-SI" sz="3200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20" name="PoljeZBesedilom 19">
              <a:extLst>
                <a:ext uri="{FF2B5EF4-FFF2-40B4-BE49-F238E27FC236}">
                  <a16:creationId xmlns:a16="http://schemas.microsoft.com/office/drawing/2014/main" id="{FF093AEB-F18E-49BA-B3AF-3D68C1C07859}"/>
                </a:ext>
              </a:extLst>
            </p:cNvPr>
            <p:cNvSpPr txBox="1"/>
            <p:nvPr/>
          </p:nvSpPr>
          <p:spPr>
            <a:xfrm>
              <a:off x="9154160" y="2189505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4 ∙ 6 = </a:t>
              </a:r>
              <a:r>
                <a:rPr lang="sl-SI" sz="3200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21" name="PoljeZBesedilom 20">
              <a:extLst>
                <a:ext uri="{FF2B5EF4-FFF2-40B4-BE49-F238E27FC236}">
                  <a16:creationId xmlns:a16="http://schemas.microsoft.com/office/drawing/2014/main" id="{4E0DAB17-65CD-4FDA-86DC-960904A50334}"/>
                </a:ext>
              </a:extLst>
            </p:cNvPr>
            <p:cNvSpPr txBox="1"/>
            <p:nvPr/>
          </p:nvSpPr>
          <p:spPr>
            <a:xfrm>
              <a:off x="9154160" y="2844225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5 ∙ 6 = </a:t>
              </a:r>
              <a:r>
                <a:rPr lang="sl-SI" sz="3200" dirty="0">
                  <a:solidFill>
                    <a:srgbClr val="FF0000"/>
                  </a:solidFill>
                </a:rPr>
                <a:t>30</a:t>
              </a:r>
            </a:p>
          </p:txBody>
        </p:sp>
        <p:sp>
          <p:nvSpPr>
            <p:cNvPr id="22" name="PoljeZBesedilom 21">
              <a:extLst>
                <a:ext uri="{FF2B5EF4-FFF2-40B4-BE49-F238E27FC236}">
                  <a16:creationId xmlns:a16="http://schemas.microsoft.com/office/drawing/2014/main" id="{16D3B6B8-D946-4819-8A7B-DE55ED286E76}"/>
                </a:ext>
              </a:extLst>
            </p:cNvPr>
            <p:cNvSpPr txBox="1"/>
            <p:nvPr/>
          </p:nvSpPr>
          <p:spPr>
            <a:xfrm>
              <a:off x="9162600" y="3507191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6 ∙ 6 = </a:t>
              </a:r>
              <a:r>
                <a:rPr lang="sl-SI" sz="3200" dirty="0">
                  <a:solidFill>
                    <a:srgbClr val="FF0000"/>
                  </a:solidFill>
                </a:rPr>
                <a:t>36</a:t>
              </a:r>
            </a:p>
          </p:txBody>
        </p:sp>
        <p:sp>
          <p:nvSpPr>
            <p:cNvPr id="23" name="PoljeZBesedilom 22">
              <a:extLst>
                <a:ext uri="{FF2B5EF4-FFF2-40B4-BE49-F238E27FC236}">
                  <a16:creationId xmlns:a16="http://schemas.microsoft.com/office/drawing/2014/main" id="{D18A9BAB-8D52-41C2-9431-DDD8DC1FFBFE}"/>
                </a:ext>
              </a:extLst>
            </p:cNvPr>
            <p:cNvSpPr txBox="1"/>
            <p:nvPr/>
          </p:nvSpPr>
          <p:spPr>
            <a:xfrm>
              <a:off x="9162600" y="4170158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7 ∙ 6 = </a:t>
              </a:r>
              <a:r>
                <a:rPr lang="sl-SI" sz="3200" dirty="0">
                  <a:solidFill>
                    <a:srgbClr val="FF0000"/>
                  </a:solidFill>
                </a:rPr>
                <a:t>42</a:t>
              </a:r>
            </a:p>
          </p:txBody>
        </p:sp>
        <p:sp>
          <p:nvSpPr>
            <p:cNvPr id="24" name="PoljeZBesedilom 23">
              <a:extLst>
                <a:ext uri="{FF2B5EF4-FFF2-40B4-BE49-F238E27FC236}">
                  <a16:creationId xmlns:a16="http://schemas.microsoft.com/office/drawing/2014/main" id="{3FB5C4F0-064A-4B7A-BB94-98B91AE60E40}"/>
                </a:ext>
              </a:extLst>
            </p:cNvPr>
            <p:cNvSpPr txBox="1"/>
            <p:nvPr/>
          </p:nvSpPr>
          <p:spPr>
            <a:xfrm>
              <a:off x="9154160" y="4800929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8 ∙ 6 = </a:t>
              </a:r>
              <a:r>
                <a:rPr lang="sl-SI" sz="3200" dirty="0">
                  <a:solidFill>
                    <a:srgbClr val="FF0000"/>
                  </a:solidFill>
                </a:rPr>
                <a:t>48</a:t>
              </a:r>
            </a:p>
          </p:txBody>
        </p:sp>
        <p:sp>
          <p:nvSpPr>
            <p:cNvPr id="25" name="PoljeZBesedilom 24">
              <a:extLst>
                <a:ext uri="{FF2B5EF4-FFF2-40B4-BE49-F238E27FC236}">
                  <a16:creationId xmlns:a16="http://schemas.microsoft.com/office/drawing/2014/main" id="{6178F5E3-825B-46E3-9DB8-4C1E08C96BC8}"/>
                </a:ext>
              </a:extLst>
            </p:cNvPr>
            <p:cNvSpPr txBox="1"/>
            <p:nvPr/>
          </p:nvSpPr>
          <p:spPr>
            <a:xfrm>
              <a:off x="9162600" y="5465705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9 ∙ 6 = </a:t>
              </a:r>
              <a:r>
                <a:rPr lang="sl-SI" sz="3200" dirty="0">
                  <a:solidFill>
                    <a:srgbClr val="FF0000"/>
                  </a:solidFill>
                </a:rPr>
                <a:t>54</a:t>
              </a:r>
            </a:p>
          </p:txBody>
        </p:sp>
        <p:sp>
          <p:nvSpPr>
            <p:cNvPr id="26" name="PoljeZBesedilom 25">
              <a:extLst>
                <a:ext uri="{FF2B5EF4-FFF2-40B4-BE49-F238E27FC236}">
                  <a16:creationId xmlns:a16="http://schemas.microsoft.com/office/drawing/2014/main" id="{4F9BCC44-D737-465B-B3F5-6A833A242708}"/>
                </a:ext>
              </a:extLst>
            </p:cNvPr>
            <p:cNvSpPr txBox="1"/>
            <p:nvPr/>
          </p:nvSpPr>
          <p:spPr>
            <a:xfrm>
              <a:off x="9154160" y="6095847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10 ∙ 6 = </a:t>
              </a:r>
              <a:r>
                <a:rPr lang="sl-SI" sz="32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B18F14C3-03B7-4D0B-B9EF-AAEDF39A8B05}"/>
              </a:ext>
            </a:extLst>
          </p:cNvPr>
          <p:cNvSpPr txBox="1"/>
          <p:nvPr/>
        </p:nvSpPr>
        <p:spPr>
          <a:xfrm>
            <a:off x="4511040" y="4091066"/>
            <a:ext cx="7396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Števila </a:t>
            </a:r>
            <a:r>
              <a:rPr lang="sl-SI" sz="2800" dirty="0">
                <a:solidFill>
                  <a:srgbClr val="FF0000"/>
                </a:solidFill>
              </a:rPr>
              <a:t>6, 12, 18, 24, 30, 36, 42, 48, 54, 60</a:t>
            </a:r>
          </a:p>
          <a:p>
            <a:pPr algn="ctr"/>
            <a:r>
              <a:rPr lang="sl-SI" sz="2800" dirty="0"/>
              <a:t>s</a:t>
            </a:r>
            <a:r>
              <a:rPr lang="sl-SI" sz="2800" dirty="0">
                <a:solidFill>
                  <a:schemeClr val="tx1"/>
                </a:solidFill>
              </a:rPr>
              <a:t>o  </a:t>
            </a:r>
            <a:r>
              <a:rPr lang="sl-SI" sz="2800" dirty="0">
                <a:solidFill>
                  <a:srgbClr val="FF0000"/>
                </a:solidFill>
              </a:rPr>
              <a:t>VEČKRATNIKI ŠTEVILA 6</a:t>
            </a:r>
            <a:r>
              <a:rPr lang="sl-SI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8852BA01-5737-4CD0-9F5E-63B2BF0D66E7}"/>
              </a:ext>
            </a:extLst>
          </p:cNvPr>
          <p:cNvSpPr txBox="1"/>
          <p:nvPr/>
        </p:nvSpPr>
        <p:spPr>
          <a:xfrm>
            <a:off x="9670345" y="197070"/>
            <a:ext cx="223717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ZAPIS V ZVEZEK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BAF6F96F-86D9-4284-BE96-F93E07173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6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17"/>
    </mc:Choice>
    <mc:Fallback>
      <p:transition spd="slow" advTm="14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737" x="6840538" y="2338388"/>
          <p14:tracePt t="4807" x="6831013" y="2338388"/>
          <p14:tracePt t="4814" x="6794500" y="2309813"/>
          <p14:tracePt t="4823" x="6748463" y="2273300"/>
          <p14:tracePt t="4830" x="6667500" y="2219325"/>
          <p14:tracePt t="4840" x="6584950" y="2173288"/>
          <p14:tracePt t="4847" x="6483350" y="2100263"/>
          <p14:tracePt t="4855" x="6365875" y="2027238"/>
          <p14:tracePt t="4862" x="6283325" y="2009775"/>
          <p14:tracePt t="4872" x="6256338" y="1990725"/>
          <p14:tracePt t="4887" x="6210300" y="1981200"/>
          <p14:tracePt t="4895" x="6118225" y="1944688"/>
          <p14:tracePt t="4905" x="6073775" y="1917700"/>
          <p14:tracePt t="4910" x="5991225" y="1881188"/>
          <p14:tracePt t="4921" x="5908675" y="1835150"/>
          <p14:tracePt t="4926" x="5845175" y="1825625"/>
          <p14:tracePt t="4937" x="5799138" y="1789113"/>
          <p14:tracePt t="4942" x="5753100" y="1744663"/>
          <p14:tracePt t="4951" x="5670550" y="1698625"/>
          <p14:tracePt t="4959" x="5570538" y="1643063"/>
          <p14:tracePt t="4967" x="5487988" y="1589088"/>
          <p14:tracePt t="4975" x="5387975" y="1533525"/>
          <p14:tracePt t="4983" x="5251450" y="1460500"/>
          <p14:tracePt t="4991" x="5141913" y="1397000"/>
          <p14:tracePt t="4999" x="5005388" y="1296988"/>
          <p14:tracePt t="5008" x="4922838" y="1241425"/>
          <p14:tracePt t="5014" x="4803775" y="1177925"/>
          <p14:tracePt t="5023" x="4703763" y="1123950"/>
          <p14:tracePt t="5030" x="4638675" y="1087438"/>
          <p14:tracePt t="5039" x="4594225" y="1050925"/>
          <p14:tracePt t="5046" x="4557713" y="1041400"/>
          <p14:tracePt t="5062" x="4538663" y="1022350"/>
          <p14:tracePt t="5070" x="4521200" y="1014413"/>
          <p14:tracePt t="5093" x="4419600" y="931863"/>
          <p14:tracePt t="5103" x="4302125" y="876300"/>
          <p14:tracePt t="5110" x="4183063" y="822325"/>
          <p14:tracePt t="5122" x="4100513" y="776288"/>
          <p14:tracePt t="5127" x="4000500" y="739775"/>
          <p14:tracePt t="5137" x="3908425" y="693738"/>
          <p14:tracePt t="5142" x="3789363" y="647700"/>
          <p14:tracePt t="5153" x="3689350" y="611188"/>
          <p14:tracePt t="5159" x="3616325" y="566738"/>
          <p14:tracePt t="5167" x="3516313" y="538163"/>
          <p14:tracePt t="5173" x="3460750" y="530225"/>
          <p14:tracePt t="5183" x="3397250" y="530225"/>
          <p14:tracePt t="5192" x="3343275" y="501650"/>
          <p14:tracePt t="5199" x="3278188" y="493713"/>
          <p14:tracePt t="5206" x="3224213" y="493713"/>
          <p14:tracePt t="5215" x="3105150" y="465138"/>
          <p14:tracePt t="5225" x="2995613" y="447675"/>
          <p14:tracePt t="5231" x="2886075" y="411163"/>
          <p14:tracePt t="5239" x="2730500" y="392113"/>
          <p14:tracePt t="5245" x="2566988" y="365125"/>
          <p14:tracePt t="5255" x="2419350" y="338138"/>
          <p14:tracePt t="5261" x="2292350" y="319088"/>
          <p14:tracePt t="5271" x="2163763" y="292100"/>
          <p14:tracePt t="5277" x="2046288" y="274638"/>
          <p14:tracePt t="5287" x="1981200" y="238125"/>
          <p14:tracePt t="5293" x="1927225" y="238125"/>
          <p14:tracePt t="5302" x="1871663" y="228600"/>
          <p14:tracePt t="5309" x="1835150" y="219075"/>
          <p14:tracePt t="5320" x="1808163" y="219075"/>
          <p14:tracePt t="5325" x="1781175" y="219075"/>
          <p14:tracePt t="5336" x="1762125" y="219075"/>
          <p14:tracePt t="5342" x="1735138" y="219075"/>
          <p14:tracePt t="5353" x="1689100" y="219075"/>
          <p14:tracePt t="5357" x="1635125" y="219075"/>
          <p14:tracePt t="5366" x="1525588" y="219075"/>
          <p14:tracePt t="5374" x="1397000" y="219075"/>
          <p14:tracePt t="5382" x="1250950" y="219075"/>
          <p14:tracePt t="5390" x="977900" y="219075"/>
          <p14:tracePt t="5398" x="831850" y="219075"/>
          <p14:tracePt t="5405" x="647700" y="219075"/>
          <p14:tracePt t="5414" x="465138" y="219075"/>
          <p14:tracePt t="5421" x="311150" y="219075"/>
          <p14:tracePt t="5429" x="209550" y="219075"/>
          <p14:tracePt t="5437" x="136525" y="246063"/>
          <p14:tracePt t="5445" x="100013" y="274638"/>
          <p14:tracePt t="5453" x="63500" y="292100"/>
          <p14:tracePt t="5461" x="36513" y="311150"/>
          <p14:tracePt t="5471" x="19050" y="328613"/>
          <p14:tracePt t="5477" x="0" y="374650"/>
          <p14:tracePt t="5694" x="46038" y="2667000"/>
          <p14:tracePt t="5701" x="100013" y="2767013"/>
          <p14:tracePt t="5710" x="173038" y="2849563"/>
          <p14:tracePt t="5718" x="209550" y="2894013"/>
          <p14:tracePt t="5725" x="246063" y="2940050"/>
          <p14:tracePt t="5735" x="282575" y="3005138"/>
          <p14:tracePt t="5743" x="319088" y="3059113"/>
          <p14:tracePt t="5752" x="374650" y="3141663"/>
          <p14:tracePt t="5758" x="392113" y="3168650"/>
          <p14:tracePt t="5768" x="411163" y="3214688"/>
          <p14:tracePt t="5774" x="420688" y="3232150"/>
          <p14:tracePt t="5781" x="428625" y="3241675"/>
          <p14:tracePt t="5790" x="438150" y="3251200"/>
          <p14:tracePt t="5798" x="438150" y="3278188"/>
          <p14:tracePt t="5806" x="438150" y="3287713"/>
          <p14:tracePt t="5813" x="438150" y="3333750"/>
          <p14:tracePt t="5822" x="438150" y="3370263"/>
          <p14:tracePt t="5830" x="438150" y="3424238"/>
          <p14:tracePt t="5838" x="438150" y="3516313"/>
          <p14:tracePt t="5846" x="438150" y="3616325"/>
          <p14:tracePt t="5853" x="438150" y="3743325"/>
          <p14:tracePt t="5862" x="438150" y="3871913"/>
          <p14:tracePt t="5872" x="438150" y="4008438"/>
          <p14:tracePt t="5878" x="438150" y="4073525"/>
          <p14:tracePt t="5886" x="438150" y="4127500"/>
          <p14:tracePt t="5894" x="438150" y="4154488"/>
          <p14:tracePt t="5905" x="438150" y="4183063"/>
          <p14:tracePt t="5911" x="438150" y="4237038"/>
          <p14:tracePt t="5919" x="438150" y="4256088"/>
          <p14:tracePt t="5926" x="438150" y="4264025"/>
          <p14:tracePt t="5938" x="438150" y="4273550"/>
          <p14:tracePt t="5943" x="438150" y="4283075"/>
          <p14:tracePt t="5952" x="438150" y="4292600"/>
          <p14:tracePt t="5959" x="420688" y="4319588"/>
          <p14:tracePt t="5969" x="420688" y="4329113"/>
          <p14:tracePt t="5975" x="411163" y="4337050"/>
          <p14:tracePt t="5983" x="411163" y="4373563"/>
          <p14:tracePt t="5991" x="392113" y="4392613"/>
          <p14:tracePt t="5999" x="392113" y="4410075"/>
          <p14:tracePt t="6008" x="384175" y="4438650"/>
          <p14:tracePt t="6015" x="374650" y="4465638"/>
          <p14:tracePt t="6022" x="355600" y="4502150"/>
          <p14:tracePt t="6030" x="338138" y="4529138"/>
          <p14:tracePt t="6038" x="328613" y="4548188"/>
          <p14:tracePt t="6045" x="328613" y="4584700"/>
          <p14:tracePt t="6053" x="328613" y="4629150"/>
          <p14:tracePt t="6062" x="328613" y="4665663"/>
          <p14:tracePt t="6069" x="328613" y="4711700"/>
          <p14:tracePt t="6077" x="328613" y="4738688"/>
          <p14:tracePt t="6088" x="328613" y="4767263"/>
          <p14:tracePt t="6094" x="328613" y="4803775"/>
          <p14:tracePt t="6103" x="328613" y="4830763"/>
          <p14:tracePt t="6109" x="328613" y="4857750"/>
          <p14:tracePt t="6119" x="328613" y="4894263"/>
          <p14:tracePt t="6125" x="328613" y="4949825"/>
          <p14:tracePt t="6134" x="328613" y="4986338"/>
          <p14:tracePt t="6141" x="328613" y="5049838"/>
          <p14:tracePt t="6152" x="338138" y="5095875"/>
          <p14:tracePt t="6158" x="355600" y="5141913"/>
          <p14:tracePt t="6168" x="365125" y="5178425"/>
          <p14:tracePt t="6174" x="384175" y="5214938"/>
          <p14:tracePt t="6182" x="420688" y="5268913"/>
          <p14:tracePt t="6190" x="428625" y="5305425"/>
          <p14:tracePt t="6198" x="457200" y="5341938"/>
          <p14:tracePt t="6206" x="493713" y="5424488"/>
          <p14:tracePt t="6214" x="520700" y="5470525"/>
          <p14:tracePt t="6222" x="538163" y="5487988"/>
          <p14:tracePt t="6231" x="557213" y="5534025"/>
          <p14:tracePt t="6238" x="593725" y="5561013"/>
          <p14:tracePt t="6245" x="603250" y="5588000"/>
          <p14:tracePt t="6254" x="630238" y="5624513"/>
          <p14:tracePt t="6263" x="657225" y="5661025"/>
          <p14:tracePt t="6270" x="676275" y="5680075"/>
          <p14:tracePt t="6277" x="720725" y="5726113"/>
          <p14:tracePt t="6287" x="739775" y="5743575"/>
          <p14:tracePt t="6294" x="785813" y="5789613"/>
          <p14:tracePt t="6303" x="868363" y="5835650"/>
          <p14:tracePt t="6309" x="931863" y="5872163"/>
          <p14:tracePt t="6319" x="1014413" y="5945188"/>
          <p14:tracePt t="6326" x="1058863" y="5972175"/>
          <p14:tracePt t="6334" x="1123950" y="6018213"/>
          <p14:tracePt t="6341" x="1187450" y="6054725"/>
          <p14:tracePt t="6350" x="1233488" y="6072188"/>
          <p14:tracePt t="6358" x="1296988" y="6118225"/>
          <p14:tracePt t="6366" x="1416050" y="6191250"/>
          <p14:tracePt t="6373" x="1460500" y="6218238"/>
          <p14:tracePt t="6383" x="1516063" y="6254750"/>
          <p14:tracePt t="6390" x="1562100" y="6291263"/>
          <p14:tracePt t="6397" x="1589088" y="6319838"/>
          <p14:tracePt t="6405" x="1689100" y="6356350"/>
          <p14:tracePt t="6414" x="1790700" y="6392863"/>
          <p14:tracePt t="6421" x="1854200" y="6410325"/>
          <p14:tracePt t="6429" x="1927225" y="6446838"/>
          <p14:tracePt t="6437" x="2009775" y="6473825"/>
          <p14:tracePt t="6445" x="2100263" y="6483350"/>
          <p14:tracePt t="6453" x="2182813" y="6510338"/>
          <p14:tracePt t="6460" x="2255838" y="6529388"/>
          <p14:tracePt t="6469" x="2374900" y="6556375"/>
          <p14:tracePt t="6477" x="2501900" y="6565900"/>
          <p14:tracePt t="6485" x="2647950" y="6565900"/>
          <p14:tracePt t="6493" x="2830513" y="6565900"/>
          <p14:tracePt t="6501" x="2976563" y="6565900"/>
          <p14:tracePt t="6509" x="3032125" y="6565900"/>
          <p14:tracePt t="6517" x="3122613" y="6565900"/>
          <p14:tracePt t="6525" x="3270250" y="6565900"/>
          <p14:tracePt t="6533" x="3433763" y="6565900"/>
          <p14:tracePt t="6540" x="3598863" y="6565900"/>
          <p14:tracePt t="6549" x="3762375" y="6565900"/>
          <p14:tracePt t="6557" x="3935413" y="6565900"/>
          <p14:tracePt t="6567" x="4083050" y="6565900"/>
          <p14:tracePt t="6574" x="4246563" y="6565900"/>
          <p14:tracePt t="6583" x="4429125" y="6565900"/>
          <p14:tracePt t="6589" x="4557713" y="6565900"/>
          <p14:tracePt t="6599" x="4684713" y="6565900"/>
          <p14:tracePt t="6605" x="4830763" y="6565900"/>
          <p14:tracePt t="6613" x="4995863" y="6565900"/>
          <p14:tracePt t="6621" x="5178425" y="6546850"/>
          <p14:tracePt t="6629" x="5407025" y="6510338"/>
          <p14:tracePt t="6637" x="5716588" y="6492875"/>
          <p14:tracePt t="6645" x="5935663" y="6446838"/>
          <p14:tracePt t="6652" x="6118225" y="6410325"/>
          <p14:tracePt t="6661" x="6300788" y="6400800"/>
          <p14:tracePt t="6669" x="6538913" y="6364288"/>
          <p14:tracePt t="6677" x="6740525" y="6346825"/>
          <p14:tracePt t="6684" x="6923088" y="6300788"/>
          <p14:tracePt t="6692" x="7105650" y="6273800"/>
          <p14:tracePt t="6701" x="7269163" y="6254750"/>
          <p14:tracePt t="6709" x="7480300" y="6227763"/>
          <p14:tracePt t="6717" x="7643813" y="6210300"/>
          <p14:tracePt t="6726" x="7789863" y="6181725"/>
          <p14:tracePt t="6734" x="7918450" y="6164263"/>
          <p14:tracePt t="6741" x="8081963" y="6137275"/>
          <p14:tracePt t="6751" x="8228013" y="6127750"/>
          <p14:tracePt t="6757" x="8402638" y="6091238"/>
          <p14:tracePt t="6766" x="8548688" y="6081713"/>
          <p14:tracePt t="6773" x="8712200" y="6045200"/>
          <p14:tracePt t="6783" x="8913813" y="6035675"/>
          <p14:tracePt t="6789" x="9077325" y="5999163"/>
          <p14:tracePt t="6800" x="9242425" y="5991225"/>
          <p14:tracePt t="6805" x="9405938" y="5954713"/>
          <p14:tracePt t="6816" x="9571038" y="5908675"/>
          <p14:tracePt t="6820" x="9707563" y="5872163"/>
          <p14:tracePt t="6830" x="9836150" y="5826125"/>
          <p14:tracePt t="6837" x="9936163" y="5807075"/>
          <p14:tracePt t="6846" x="10018713" y="5770563"/>
          <p14:tracePt t="6852" x="10072688" y="5743575"/>
          <p14:tracePt t="6861" x="10155238" y="5707063"/>
          <p14:tracePt t="6868" x="10201275" y="5680075"/>
          <p14:tracePt t="6879" x="10255250" y="5634038"/>
          <p14:tracePt t="6888" x="10283825" y="5597525"/>
          <p14:tracePt t="6903" x="10356850" y="5507038"/>
          <p14:tracePt t="6913" x="10393363" y="5461000"/>
          <p14:tracePt t="6919" x="10474325" y="5368925"/>
          <p14:tracePt t="6927" x="10520363" y="5324475"/>
          <p14:tracePt t="6937" x="10575925" y="5241925"/>
          <p14:tracePt t="6944" x="10629900" y="5178425"/>
          <p14:tracePt t="6952" x="10666413" y="5141913"/>
          <p14:tracePt t="6959" x="10702925" y="5095875"/>
          <p14:tracePt t="6968" x="10775950" y="4995863"/>
          <p14:tracePt t="6976" x="10831513" y="4913313"/>
          <p14:tracePt t="6984" x="10868025" y="4830763"/>
          <p14:tracePt t="6990" x="10904538" y="4748213"/>
          <p14:tracePt t="7002" x="10931525" y="4684713"/>
          <p14:tracePt t="7009" x="10941050" y="4629150"/>
          <p14:tracePt t="7015" x="10968038" y="4584700"/>
          <p14:tracePt t="7023" x="10977563" y="4519613"/>
          <p14:tracePt t="7031" x="10977563" y="4465638"/>
          <p14:tracePt t="7041" x="10977563" y="4392613"/>
          <p14:tracePt t="7045" x="10977563" y="4337050"/>
          <p14:tracePt t="7054" x="10977563" y="4283075"/>
          <p14:tracePt t="7062" x="11004550" y="4219575"/>
          <p14:tracePt t="7069" x="11004550" y="4164013"/>
          <p14:tracePt t="7077" x="11014075" y="4100513"/>
          <p14:tracePt t="7085" x="11014075" y="4027488"/>
          <p14:tracePt t="7093" x="11014075" y="3971925"/>
          <p14:tracePt t="7101" x="11014075" y="3927475"/>
          <p14:tracePt t="7109" x="11014075" y="3898900"/>
          <p14:tracePt t="7118" x="11014075" y="3844925"/>
          <p14:tracePt t="7126" x="11014075" y="3808413"/>
          <p14:tracePt t="7134" x="11014075" y="3735388"/>
          <p14:tracePt t="7141" x="11004550" y="3706813"/>
          <p14:tracePt t="7151" x="10987088" y="3662363"/>
          <p14:tracePt t="7157" x="10968038" y="3616325"/>
          <p14:tracePt t="7166" x="10941050" y="3589338"/>
          <p14:tracePt t="7173" x="10922000" y="3560763"/>
          <p14:tracePt t="7183" x="10868025" y="3497263"/>
          <p14:tracePt t="7190" x="10821988" y="3460750"/>
          <p14:tracePt t="7198" x="10739438" y="3387725"/>
          <p14:tracePt t="7205" x="10639425" y="3360738"/>
          <p14:tracePt t="7216" x="10547350" y="3305175"/>
          <p14:tracePt t="7222" x="10410825" y="3260725"/>
          <p14:tracePt t="7229" x="10264775" y="3214688"/>
          <p14:tracePt t="7239" x="10128250" y="3178175"/>
          <p14:tracePt t="7246" x="9772650" y="3151188"/>
          <p14:tracePt t="7254" x="9580563" y="3122613"/>
          <p14:tracePt t="7262" x="9332913" y="3105150"/>
          <p14:tracePt t="7270" x="9123363" y="3078163"/>
          <p14:tracePt t="7277" x="8894763" y="3078163"/>
          <p14:tracePt t="7285" x="8694738" y="3078163"/>
          <p14:tracePt t="7294" x="8529638" y="3078163"/>
          <p14:tracePt t="7302" x="8329613" y="3078163"/>
          <p14:tracePt t="7309" x="8154988" y="3078163"/>
          <p14:tracePt t="7317" x="7926388" y="3078163"/>
          <p14:tracePt t="7325" x="7780338" y="3078163"/>
          <p14:tracePt t="7335" x="7626350" y="3078163"/>
          <p14:tracePt t="7341" x="7443788" y="3078163"/>
          <p14:tracePt t="7350" x="7296150" y="3078163"/>
          <p14:tracePt t="7358" x="7123113" y="3114675"/>
          <p14:tracePt t="7367" x="6977063" y="3159125"/>
          <p14:tracePt t="7373" x="6813550" y="3168650"/>
          <p14:tracePt t="7382" x="6667500" y="3168650"/>
          <p14:tracePt t="7390" x="6521450" y="3195638"/>
          <p14:tracePt t="7401" x="6365875" y="3232150"/>
          <p14:tracePt t="7405" x="6256338" y="3241675"/>
          <p14:tracePt t="7416" x="6127750" y="3260725"/>
          <p14:tracePt t="7422" x="6000750" y="3305175"/>
          <p14:tracePt t="7432" x="5872163" y="3305175"/>
          <p14:tracePt t="7437" x="5735638" y="3351213"/>
          <p14:tracePt t="7446" x="5626100" y="3351213"/>
          <p14:tracePt t="7453" x="5534025" y="3378200"/>
          <p14:tracePt t="7462" x="5470525" y="3378200"/>
          <p14:tracePt t="7469" x="5414963" y="3387725"/>
          <p14:tracePt t="7477" x="5314950" y="3414713"/>
          <p14:tracePt t="7485" x="5278438" y="3414713"/>
          <p14:tracePt t="7494" x="5224463" y="3414713"/>
          <p14:tracePt t="7501" x="5178425" y="3424238"/>
          <p14:tracePt t="7509" x="5132388" y="3443288"/>
          <p14:tracePt t="7517" x="5122863" y="3443288"/>
          <p14:tracePt t="8247" x="5078413" y="3387725"/>
          <p14:tracePt t="8255" x="5022850" y="3297238"/>
          <p14:tracePt t="8263" x="4949825" y="3224213"/>
          <p14:tracePt t="8272" x="4913313" y="3159125"/>
          <p14:tracePt t="8279" x="4876800" y="3078163"/>
          <p14:tracePt t="8285" x="4803775" y="2995613"/>
          <p14:tracePt t="8296" x="4767263" y="2913063"/>
          <p14:tracePt t="8302" x="4721225" y="2849563"/>
          <p14:tracePt t="8312" x="4703763" y="2784475"/>
          <p14:tracePt t="8319" x="4675188" y="2740025"/>
          <p14:tracePt t="8327" x="4657725" y="2703513"/>
          <p14:tracePt t="8333" x="4657725" y="2638425"/>
          <p14:tracePt t="8344" x="4638675" y="2584450"/>
          <p14:tracePt t="8352" x="4611688" y="2501900"/>
          <p14:tracePt t="8359" x="4602163" y="2428875"/>
          <p14:tracePt t="8366" x="4575175" y="2346325"/>
          <p14:tracePt t="8375" x="4548188" y="2265363"/>
          <p14:tracePt t="8382" x="4529138" y="2209800"/>
          <p14:tracePt t="8391" x="4502150" y="2127250"/>
          <p14:tracePt t="8400" x="4502150" y="2090738"/>
          <p14:tracePt t="8408" x="4484688" y="2027238"/>
          <p14:tracePt t="8416" x="4448175" y="1963738"/>
          <p14:tracePt t="8422" x="4448175" y="1927225"/>
          <p14:tracePt t="8430" x="4429125" y="1881188"/>
          <p14:tracePt t="8438" x="4419600" y="1825625"/>
          <p14:tracePt t="8447" x="4419600" y="1781175"/>
          <p14:tracePt t="8453" x="4419600" y="1725613"/>
          <p14:tracePt t="8464" x="4392613" y="1652588"/>
          <p14:tracePt t="8470" x="4375150" y="1570038"/>
          <p14:tracePt t="8478" x="4356100" y="1506538"/>
          <p14:tracePt t="8485" x="4338638" y="1452563"/>
          <p14:tracePt t="8493" x="4310063" y="1306513"/>
          <p14:tracePt t="8502" x="4292600" y="1187450"/>
          <p14:tracePt t="8510" x="4273550" y="1131888"/>
          <p14:tracePt t="8517" x="4273550" y="1087438"/>
          <p14:tracePt t="8526" x="4265613" y="1031875"/>
          <p14:tracePt t="8534" x="4237038" y="995363"/>
          <p14:tracePt t="8541" x="4237038" y="958850"/>
          <p14:tracePt t="8549" x="4229100" y="931863"/>
          <p14:tracePt t="8558" x="4210050" y="895350"/>
          <p14:tracePt t="8566" x="4200525" y="876300"/>
          <p14:tracePt t="8573" x="4200525" y="866775"/>
          <p14:tracePt t="8582" x="4192588" y="849313"/>
          <p14:tracePt t="8599" x="4183063" y="839788"/>
          <p14:tracePt t="8614" x="4173538" y="830263"/>
          <p14:tracePt t="8621" x="4173538" y="822325"/>
          <p14:tracePt t="8632" x="4164013" y="793750"/>
          <p14:tracePt t="8637" x="4156075" y="766763"/>
          <p14:tracePt t="8647" x="4146550" y="749300"/>
          <p14:tracePt t="8654" x="4110038" y="703263"/>
          <p14:tracePt t="8664" x="4100513" y="666750"/>
          <p14:tracePt t="8669" x="4083050" y="639763"/>
          <p14:tracePt t="8678" x="4064000" y="611188"/>
          <p14:tracePt t="8685" x="4054475" y="574675"/>
          <p14:tracePt t="8695" x="4044950" y="538163"/>
          <p14:tracePt t="8702" x="4017963" y="501650"/>
          <p14:tracePt t="8709" x="4000500" y="465138"/>
          <p14:tracePt t="8718" x="3990975" y="428625"/>
          <p14:tracePt t="8726" x="3954463" y="384175"/>
          <p14:tracePt t="8734" x="3935413" y="365125"/>
          <p14:tracePt t="8742" x="3935413" y="355600"/>
          <p14:tracePt t="8758" x="3927475" y="347663"/>
          <p14:tracePt t="8766" x="3927475" y="338138"/>
          <p14:tracePt t="8782" x="3917950" y="328613"/>
          <p14:tracePt t="8799" x="3908425" y="319088"/>
          <p14:tracePt t="8814" x="3908425" y="311150"/>
          <p14:tracePt t="8832" x="3908425" y="292100"/>
          <p14:tracePt t="8960" x="3898900" y="282575"/>
          <p14:tracePt t="8967" x="3844925" y="292100"/>
          <p14:tracePt t="8974" x="3817938" y="301625"/>
          <p14:tracePt t="8981" x="3789363" y="319088"/>
          <p14:tracePt t="8992" x="3771900" y="338138"/>
          <p14:tracePt t="8999" x="3744913" y="347663"/>
          <p14:tracePt t="9006" x="3725863" y="365125"/>
          <p14:tracePt t="9014" x="3716338" y="365125"/>
          <p14:tracePt t="9021" x="3716338" y="374650"/>
          <p14:tracePt t="9047" x="3716338" y="384175"/>
          <p14:tracePt t="9126" x="3716338" y="392113"/>
          <p14:tracePt t="9133" x="3716338" y="411163"/>
          <p14:tracePt t="9150" x="3716338" y="428625"/>
          <p14:tracePt t="9158" x="3716338" y="465138"/>
          <p14:tracePt t="9166" x="3735388" y="493713"/>
          <p14:tracePt t="9174" x="3744913" y="511175"/>
          <p14:tracePt t="9183" x="3744913" y="520700"/>
          <p14:tracePt t="9198" x="3762375" y="538163"/>
          <p14:tracePt t="9249" x="3789363" y="557213"/>
          <p14:tracePt t="9264" x="3817938" y="557213"/>
          <p14:tracePt t="9271" x="3854450" y="557213"/>
          <p14:tracePt t="9282" x="3908425" y="566738"/>
          <p14:tracePt t="9287" x="3981450" y="566738"/>
          <p14:tracePt t="9295" x="4083050" y="593725"/>
          <p14:tracePt t="9304" x="4173538" y="639763"/>
          <p14:tracePt t="9315" x="4265613" y="639763"/>
          <p14:tracePt t="9319" x="4329113" y="647700"/>
          <p14:tracePt t="9325" x="4419600" y="676275"/>
          <p14:tracePt t="9334" x="4465638" y="684213"/>
          <p14:tracePt t="9342" x="4521200" y="684213"/>
          <p14:tracePt t="9350" x="4565650" y="712788"/>
          <p14:tracePt t="9358" x="4611688" y="712788"/>
          <p14:tracePt t="9365" x="4648200" y="712788"/>
          <p14:tracePt t="9374" x="4675188" y="712788"/>
          <p14:tracePt t="9382" x="4721225" y="712788"/>
          <p14:tracePt t="9389" x="4748213" y="712788"/>
          <p14:tracePt t="9398" x="4784725" y="712788"/>
          <p14:tracePt t="9406" x="4830763" y="712788"/>
          <p14:tracePt t="9414" x="4867275" y="712788"/>
          <p14:tracePt t="9421" x="4922838" y="712788"/>
          <p14:tracePt t="9430" x="4986338" y="712788"/>
          <p14:tracePt t="9437" x="5041900" y="712788"/>
          <p14:tracePt t="9448" x="5078413" y="712788"/>
          <p14:tracePt t="9453" x="5132388" y="712788"/>
          <p14:tracePt t="9462" x="5168900" y="720725"/>
          <p14:tracePt t="9470" x="5195888" y="720725"/>
          <p14:tracePt t="9481" x="5232400" y="720725"/>
          <p14:tracePt t="9495" x="5260975" y="720725"/>
          <p14:tracePt t="9502" x="5324475" y="739775"/>
          <p14:tracePt t="9513" x="5341938" y="739775"/>
          <p14:tracePt t="9518" x="5378450" y="739775"/>
          <p14:tracePt t="9526" x="5424488" y="739775"/>
          <p14:tracePt t="9533" x="5480050" y="739775"/>
          <p14:tracePt t="9543" x="5507038" y="739775"/>
          <p14:tracePt t="9549" x="5534025" y="739775"/>
          <p14:tracePt t="9557" x="5561013" y="739775"/>
          <p14:tracePt t="9565" x="5607050" y="739775"/>
          <p14:tracePt t="9575" x="5643563" y="739775"/>
          <p14:tracePt t="9582" x="5689600" y="739775"/>
          <p14:tracePt t="9589" x="5745163" y="739775"/>
          <p14:tracePt t="9598" x="5781675" y="739775"/>
          <p14:tracePt t="9606" x="5854700" y="739775"/>
          <p14:tracePt t="9614" x="5927725" y="739775"/>
          <p14:tracePt t="9622" x="6018213" y="739775"/>
          <p14:tracePt t="9630" x="6073775" y="739775"/>
          <p14:tracePt t="9638" x="6146800" y="739775"/>
          <p14:tracePt t="9647" x="6210300" y="739775"/>
          <p14:tracePt t="9654" x="6237288" y="739775"/>
          <p14:tracePt t="9662" x="6273800" y="739775"/>
          <p14:tracePt t="9671" x="6319838" y="757238"/>
          <p14:tracePt t="9678" x="6337300" y="757238"/>
          <p14:tracePt t="9685" x="6365875" y="757238"/>
          <p14:tracePt t="9695" x="6410325" y="776288"/>
          <p14:tracePt t="9703" x="6429375" y="776288"/>
          <p14:tracePt t="9711" x="6456363" y="776288"/>
          <p14:tracePt t="9718" x="6483350" y="776288"/>
          <p14:tracePt t="9726" x="6502400" y="776288"/>
          <p14:tracePt t="9735" x="6521450" y="776288"/>
          <p14:tracePt t="9741" x="6538913" y="776288"/>
          <p14:tracePt t="9751" x="6565900" y="776288"/>
          <p14:tracePt t="9757" x="6594475" y="776288"/>
          <p14:tracePt t="9767" x="6648450" y="776288"/>
          <p14:tracePt t="9773" x="6694488" y="776288"/>
          <p14:tracePt t="9782" x="6721475" y="776288"/>
          <p14:tracePt t="9789" x="6794500" y="776288"/>
          <p14:tracePt t="9798" x="6821488" y="776288"/>
          <p14:tracePt t="9805" x="6877050" y="776288"/>
          <p14:tracePt t="9814" x="6904038" y="776288"/>
          <p14:tracePt t="9821" x="6940550" y="776288"/>
          <p14:tracePt t="9831" x="6977063" y="776288"/>
          <p14:tracePt t="9837" x="7004050" y="776288"/>
          <p14:tracePt t="9846" x="7023100" y="776288"/>
          <p14:tracePt t="9853" x="7050088" y="776288"/>
          <p14:tracePt t="9862" x="7059613" y="776288"/>
          <p14:tracePt t="9869" x="7086600" y="776288"/>
          <p14:tracePt t="9878" x="7113588" y="776288"/>
          <p14:tracePt t="9885" x="7142163" y="776288"/>
          <p14:tracePt t="9895" x="7196138" y="776288"/>
          <p14:tracePt t="9901" x="7242175" y="776288"/>
          <p14:tracePt t="9912" x="7269163" y="776288"/>
          <p14:tracePt t="9918" x="7296150" y="776288"/>
          <p14:tracePt t="9929" x="7334250" y="776288"/>
          <p14:tracePt t="9933" x="7370763" y="776288"/>
          <p14:tracePt t="9942" x="7388225" y="776288"/>
          <p14:tracePt t="9950" x="7424738" y="776288"/>
          <p14:tracePt t="9958" x="7443788" y="776288"/>
          <p14:tracePt t="9966" x="7461250" y="776288"/>
          <p14:tracePt t="9974" x="7470775" y="776288"/>
          <p14:tracePt t="9989" x="7488238" y="776288"/>
          <p14:tracePt t="9998" x="7516813" y="776288"/>
          <p14:tracePt t="10005" x="7553325" y="776288"/>
          <p14:tracePt t="10013" x="7580313" y="776288"/>
          <p14:tracePt t="10021" x="7626350" y="776288"/>
          <p14:tracePt t="10031" x="7643813" y="776288"/>
          <p14:tracePt t="10037" x="7670800" y="776288"/>
          <p14:tracePt t="10046" x="7689850" y="776288"/>
          <p14:tracePt t="10053" x="7699375" y="776288"/>
          <p14:tracePt t="10063" x="7716838" y="776288"/>
          <p14:tracePt t="10070" x="7743825" y="776288"/>
          <p14:tracePt t="10078" x="7753350" y="776288"/>
          <p14:tracePt t="10086" x="7762875" y="776288"/>
          <p14:tracePt t="10095" x="7772400" y="776288"/>
          <p14:tracePt t="10111" x="7789863" y="776288"/>
          <p14:tracePt t="10141" x="7799388" y="776288"/>
          <p14:tracePt t="10150" x="7826375" y="766763"/>
          <p14:tracePt t="10166" x="7853363" y="749300"/>
          <p14:tracePt t="10173" x="7872413" y="749300"/>
          <p14:tracePt t="10181" x="7889875" y="739775"/>
          <p14:tracePt t="10198" x="7899400" y="730250"/>
          <p14:tracePt t="10214" x="7899400" y="720725"/>
          <p14:tracePt t="10263" x="7908925" y="712788"/>
          <p14:tracePt t="10270" x="7926388" y="703263"/>
          <p14:tracePt t="10294" x="7926388" y="693738"/>
          <p14:tracePt t="10302" x="7935913" y="684213"/>
          <p14:tracePt t="10367" x="7935913" y="666750"/>
          <p14:tracePt t="10375" x="7945438" y="647700"/>
          <p14:tracePt t="10391" x="7954963" y="639763"/>
          <p14:tracePt t="10399" x="7954963" y="630238"/>
          <p14:tracePt t="10407" x="7962900" y="611188"/>
          <p14:tracePt t="10431" x="7962900" y="593725"/>
          <p14:tracePt t="10438" x="7962900" y="574675"/>
          <p14:tracePt t="10446" x="7962900" y="566738"/>
          <p14:tracePt t="10454" x="7981950" y="547688"/>
          <p14:tracePt t="10471" x="7981950" y="538163"/>
          <p14:tracePt t="10487" x="7981950" y="530225"/>
          <p14:tracePt t="10503" x="7981950" y="520700"/>
          <p14:tracePt t="10511" x="7981950" y="511175"/>
          <p14:tracePt t="10519" x="7981950" y="501650"/>
          <p14:tracePt t="10529" x="7981950" y="493713"/>
          <p14:tracePt t="10535" x="7981950" y="484188"/>
          <p14:tracePt t="10548" x="7981950" y="465138"/>
          <p14:tracePt t="10552" x="7981950" y="457200"/>
          <p14:tracePt t="10562" x="7981950" y="447675"/>
          <p14:tracePt t="10566" x="7981950" y="438150"/>
          <p14:tracePt t="10575" x="7981950" y="420688"/>
          <p14:tracePt t="10591" x="7981950" y="411163"/>
          <p14:tracePt t="10606" x="7981950" y="392113"/>
          <p14:tracePt t="10613" x="7981950" y="384175"/>
          <p14:tracePt t="10639" x="7972425" y="384175"/>
          <p14:tracePt t="10663" x="7954963" y="365125"/>
          <p14:tracePt t="10671" x="7945438" y="365125"/>
          <p14:tracePt t="10687" x="7935913" y="365125"/>
          <p14:tracePt t="10696" x="7908925" y="365125"/>
          <p14:tracePt t="10703" x="7853363" y="365125"/>
          <p14:tracePt t="10714" x="7772400" y="347663"/>
          <p14:tracePt t="10720" x="7662863" y="319088"/>
          <p14:tracePt t="10728" x="7580313" y="311150"/>
          <p14:tracePt t="10735" x="7434263" y="311150"/>
          <p14:tracePt t="10749" x="7232650" y="265113"/>
          <p14:tracePt t="10762" x="7150100" y="265113"/>
          <p14:tracePt t="10767" x="7123113" y="265113"/>
          <p14:tracePt t="10778" x="7069138" y="265113"/>
          <p14:tracePt t="10783" x="7040563" y="265113"/>
          <p14:tracePt t="10792" x="7004050" y="265113"/>
          <p14:tracePt t="10799" x="6967538" y="265113"/>
          <p14:tracePt t="10809" x="6913563" y="265113"/>
          <p14:tracePt t="10816" x="6877050" y="265113"/>
          <p14:tracePt t="10823" x="6831013" y="265113"/>
          <p14:tracePt t="10830" x="6794500" y="265113"/>
          <p14:tracePt t="10841" x="6748463" y="265113"/>
          <p14:tracePt t="10848" x="6684963" y="265113"/>
          <p14:tracePt t="10854" x="6657975" y="265113"/>
          <p14:tracePt t="10863" x="6638925" y="265113"/>
          <p14:tracePt t="10873" x="6602413" y="265113"/>
          <p14:tracePt t="10887" x="6594475" y="265113"/>
          <p14:tracePt t="10894" x="6575425" y="265113"/>
          <p14:tracePt t="10904" x="6538913" y="265113"/>
          <p14:tracePt t="10912" x="6511925" y="265113"/>
          <p14:tracePt t="10919" x="6446838" y="265113"/>
          <p14:tracePt t="10928" x="6365875" y="265113"/>
          <p14:tracePt t="10937" x="6256338" y="265113"/>
          <p14:tracePt t="10946" x="6164263" y="265113"/>
          <p14:tracePt t="10951" x="6037263" y="265113"/>
          <p14:tracePt t="10961" x="6008688" y="246063"/>
          <p14:tracePt t="10978" x="5991225" y="246063"/>
          <p14:tracePt t="10983" x="5954713" y="246063"/>
          <p14:tracePt t="10991" x="5918200" y="246063"/>
          <p14:tracePt t="11001" x="5891213" y="246063"/>
          <p14:tracePt t="11008" x="5872163" y="246063"/>
          <p14:tracePt t="11015" x="5854700" y="246063"/>
          <p14:tracePt t="11023" x="5835650" y="246063"/>
          <p14:tracePt t="11030" x="5799138" y="246063"/>
          <p14:tracePt t="11039" x="5726113" y="246063"/>
          <p14:tracePt t="11046" x="5653088" y="246063"/>
          <p14:tracePt t="11055" x="5561013" y="246063"/>
          <p14:tracePt t="11063" x="5434013" y="246063"/>
          <p14:tracePt t="11070" x="5360988" y="246063"/>
          <p14:tracePt t="11078" x="5251450" y="246063"/>
          <p14:tracePt t="11087" x="5178425" y="246063"/>
          <p14:tracePt t="11095" x="5132388" y="246063"/>
          <p14:tracePt t="11103" x="5078413" y="246063"/>
          <p14:tracePt t="11118" x="5049838" y="246063"/>
          <p14:tracePt t="11128" x="5032375" y="246063"/>
          <p14:tracePt t="11135" x="5022850" y="246063"/>
          <p14:tracePt t="11144" x="4995863" y="246063"/>
          <p14:tracePt t="11150" x="4976813" y="246063"/>
          <p14:tracePt t="11161" x="4968875" y="246063"/>
          <p14:tracePt t="11166" x="4949825" y="246063"/>
          <p14:tracePt t="11176" x="4940300" y="246063"/>
          <p14:tracePt t="11182" x="4922838" y="246063"/>
          <p14:tracePt t="11190" x="4886325" y="246063"/>
          <p14:tracePt t="11198" x="4849813" y="246063"/>
          <p14:tracePt t="11205" x="4794250" y="246063"/>
          <p14:tracePt t="11213" x="4721225" y="246063"/>
          <p14:tracePt t="11222" x="4694238" y="246063"/>
          <p14:tracePt t="11230" x="4657725" y="246063"/>
          <p14:tracePt t="11238" x="4648200" y="246063"/>
          <p14:tracePt t="11319" x="4584700" y="246063"/>
          <p14:tracePt t="11329" x="4548188" y="246063"/>
          <p14:tracePt t="11333" x="4456113" y="246063"/>
          <p14:tracePt t="11342" x="4365625" y="246063"/>
          <p14:tracePt t="11351" x="4273550" y="246063"/>
          <p14:tracePt t="11366" x="4164013" y="246063"/>
          <p14:tracePt t="11377" x="4119563" y="246063"/>
          <p14:tracePt t="11383" x="4090988" y="246063"/>
          <p14:tracePt t="11393" x="4073525" y="238125"/>
          <p14:tracePt t="12496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2.6|3.4|5.5|3.4|7.3|4.9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5|6.4|8.6|8.2|7.5|9.2|8.3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2|8.1|12.1|5.5|11.6|9.2|7.8|1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5|1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8|6.1|5.7|6.2|5.8|5.3|5.9|6.2|6.8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9|0.6|2.8|1|4.2|0.4|3.4|0.4|1.8|1.5|1.8|1|2.4|1.3|1.8|0.9|2|1.1|3.5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348</Words>
  <Application>Microsoft Office PowerPoint</Application>
  <PresentationFormat>Širokozaslonsko</PresentationFormat>
  <Paragraphs>64</Paragraphs>
  <Slides>9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Officeova tema</vt:lpstr>
      <vt:lpstr>POŠTEVANKA ŠTEVILA 6</vt:lpstr>
      <vt:lpstr>Koliko nog imajo skupaj čebele?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 številskem traku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POŠTEVANKA ŠTEVILA 2</dc:title>
  <dc:creator>Tea Bratovčak</dc:creator>
  <cp:lastModifiedBy>sdajc</cp:lastModifiedBy>
  <cp:revision>123</cp:revision>
  <dcterms:created xsi:type="dcterms:W3CDTF">2020-11-17T10:32:13Z</dcterms:created>
  <dcterms:modified xsi:type="dcterms:W3CDTF">2022-01-25T05:30:19Z</dcterms:modified>
</cp:coreProperties>
</file>