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AAF9-B38F-4B78-8298-BE457181319D}" type="datetimeFigureOut">
              <a:rPr lang="sl-SI" smtClean="0"/>
              <a:t>15. 10. 2023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415F-3190-40CF-BF90-6FA364E91C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9782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AAF9-B38F-4B78-8298-BE457181319D}" type="datetimeFigureOut">
              <a:rPr lang="sl-SI" smtClean="0"/>
              <a:t>15. 10. 2023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415F-3190-40CF-BF90-6FA364E91C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161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AAF9-B38F-4B78-8298-BE457181319D}" type="datetimeFigureOut">
              <a:rPr lang="sl-SI" smtClean="0"/>
              <a:t>15. 10. 2023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415F-3190-40CF-BF90-6FA364E91C24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991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AAF9-B38F-4B78-8298-BE457181319D}" type="datetimeFigureOut">
              <a:rPr lang="sl-SI" smtClean="0"/>
              <a:t>15. 10. 2023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415F-3190-40CF-BF90-6FA364E91C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6364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AAF9-B38F-4B78-8298-BE457181319D}" type="datetimeFigureOut">
              <a:rPr lang="sl-SI" smtClean="0"/>
              <a:t>15. 10. 2023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415F-3190-40CF-BF90-6FA364E91C24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6679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AAF9-B38F-4B78-8298-BE457181319D}" type="datetimeFigureOut">
              <a:rPr lang="sl-SI" smtClean="0"/>
              <a:t>15. 10. 2023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415F-3190-40CF-BF90-6FA364E91C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7783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AAF9-B38F-4B78-8298-BE457181319D}" type="datetimeFigureOut">
              <a:rPr lang="sl-SI" smtClean="0"/>
              <a:t>15. 10. 2023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415F-3190-40CF-BF90-6FA364E91C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2187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AAF9-B38F-4B78-8298-BE457181319D}" type="datetimeFigureOut">
              <a:rPr lang="sl-SI" smtClean="0"/>
              <a:t>15. 10. 2023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415F-3190-40CF-BF90-6FA364E91C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532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AAF9-B38F-4B78-8298-BE457181319D}" type="datetimeFigureOut">
              <a:rPr lang="sl-SI" smtClean="0"/>
              <a:t>15. 10. 2023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415F-3190-40CF-BF90-6FA364E91C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142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AAF9-B38F-4B78-8298-BE457181319D}" type="datetimeFigureOut">
              <a:rPr lang="sl-SI" smtClean="0"/>
              <a:t>15. 10. 2023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415F-3190-40CF-BF90-6FA364E91C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887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AAF9-B38F-4B78-8298-BE457181319D}" type="datetimeFigureOut">
              <a:rPr lang="sl-SI" smtClean="0"/>
              <a:t>15. 10. 2023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415F-3190-40CF-BF90-6FA364E91C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073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AAF9-B38F-4B78-8298-BE457181319D}" type="datetimeFigureOut">
              <a:rPr lang="sl-SI" smtClean="0"/>
              <a:t>15. 10. 2023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415F-3190-40CF-BF90-6FA364E91C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4109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AAF9-B38F-4B78-8298-BE457181319D}" type="datetimeFigureOut">
              <a:rPr lang="sl-SI" smtClean="0"/>
              <a:t>15. 10. 2023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415F-3190-40CF-BF90-6FA364E91C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289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AAF9-B38F-4B78-8298-BE457181319D}" type="datetimeFigureOut">
              <a:rPr lang="sl-SI" smtClean="0"/>
              <a:t>15. 10. 2023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415F-3190-40CF-BF90-6FA364E91C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683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AAF9-B38F-4B78-8298-BE457181319D}" type="datetimeFigureOut">
              <a:rPr lang="sl-SI" smtClean="0"/>
              <a:t>15. 10. 2023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415F-3190-40CF-BF90-6FA364E91C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895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AAF9-B38F-4B78-8298-BE457181319D}" type="datetimeFigureOut">
              <a:rPr lang="sl-SI" smtClean="0"/>
              <a:t>15. 10. 2023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415F-3190-40CF-BF90-6FA364E91C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915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3AAF9-B38F-4B78-8298-BE457181319D}" type="datetimeFigureOut">
              <a:rPr lang="sl-SI" smtClean="0"/>
              <a:t>15. 10. 2023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2B415F-3190-40CF-BF90-6FA364E91C2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54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1EBCE5-09B2-4D5C-B67E-D121A265E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71" y="2395569"/>
            <a:ext cx="8834732" cy="1646302"/>
          </a:xfrm>
        </p:spPr>
        <p:txBody>
          <a:bodyPr/>
          <a:lstStyle/>
          <a:p>
            <a:r>
              <a:rPr lang="sl-SI" dirty="0"/>
              <a:t>OBLIKA IN ZGRADBA ZEMLJE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3100B96-7F12-42CF-BB44-54974DEAF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267" y="4041868"/>
            <a:ext cx="7766936" cy="1096899"/>
          </a:xfrm>
        </p:spPr>
        <p:txBody>
          <a:bodyPr/>
          <a:lstStyle/>
          <a:p>
            <a:r>
              <a:rPr lang="sl-SI" dirty="0"/>
              <a:t>6. RAZRED</a:t>
            </a:r>
          </a:p>
        </p:txBody>
      </p:sp>
    </p:spTree>
    <p:extLst>
      <p:ext uri="{BB962C8B-B14F-4D97-AF65-F5344CB8AC3E}">
        <p14:creationId xmlns:p14="http://schemas.microsoft.com/office/powerpoint/2010/main" val="243601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BB000E-6664-4A00-86A2-070C152A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/>
              <a:t>OBLIKA ZEMLJE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1465DF7-6075-41D9-9BA9-4B1BB9826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69" y="1930400"/>
            <a:ext cx="9748619" cy="3880773"/>
          </a:xfrm>
        </p:spPr>
        <p:txBody>
          <a:bodyPr/>
          <a:lstStyle/>
          <a:p>
            <a:r>
              <a:rPr lang="sl-SI" dirty="0"/>
              <a:t>Zemlja je tako kot ostali planeti </a:t>
            </a:r>
            <a:r>
              <a:rPr lang="sl-SI" b="1" dirty="0"/>
              <a:t>okrogla, vendar ni popolna krogla</a:t>
            </a:r>
            <a:r>
              <a:rPr lang="sl-SI" dirty="0"/>
              <a:t>.</a:t>
            </a:r>
          </a:p>
          <a:p>
            <a:r>
              <a:rPr lang="sl-SI" dirty="0"/>
              <a:t>Zaradi vrtenja okoli svoje osi je na </a:t>
            </a:r>
            <a:r>
              <a:rPr lang="sl-SI" b="1" dirty="0"/>
              <a:t>ekvatorju izbočena</a:t>
            </a:r>
            <a:r>
              <a:rPr lang="sl-SI" dirty="0"/>
              <a:t>, na </a:t>
            </a:r>
            <a:r>
              <a:rPr lang="sl-SI" b="1" dirty="0"/>
              <a:t>tečajih pa sploščena</a:t>
            </a:r>
            <a:r>
              <a:rPr lang="sl-SI" dirty="0"/>
              <a:t>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15CF4D8-86DC-46AE-B093-995431A474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10193" t="3660" r="3306" b="10589"/>
          <a:stretch/>
        </p:blipFill>
        <p:spPr>
          <a:xfrm>
            <a:off x="2353338" y="2752259"/>
            <a:ext cx="6761774" cy="38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36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9DEBEA-6BD4-46FA-94BD-0FECADFF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43" y="276907"/>
            <a:ext cx="8596668" cy="1320800"/>
          </a:xfrm>
        </p:spPr>
        <p:txBody>
          <a:bodyPr>
            <a:normAutofit/>
          </a:bodyPr>
          <a:lstStyle/>
          <a:p>
            <a:r>
              <a:rPr lang="sl-SI" sz="4800" dirty="0"/>
              <a:t>ZGRADBA ZEMLJE</a:t>
            </a:r>
          </a:p>
        </p:txBody>
      </p:sp>
      <p:pic>
        <p:nvPicPr>
          <p:cNvPr id="2050" name="Picture 2" descr="Oblika in zgradba Zemlje">
            <a:extLst>
              <a:ext uri="{FF2B5EF4-FFF2-40B4-BE49-F238E27FC236}">
                <a16:creationId xmlns:a16="http://schemas.microsoft.com/office/drawing/2014/main" id="{8D3C50B2-4D9C-4C47-8526-DA72DF4B4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65" y="1194142"/>
            <a:ext cx="8698006" cy="499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E832CFA-241E-4D4E-8B26-6E79700BC9C7}"/>
              </a:ext>
            </a:extLst>
          </p:cNvPr>
          <p:cNvSpPr txBox="1"/>
          <p:nvPr/>
        </p:nvSpPr>
        <p:spPr>
          <a:xfrm>
            <a:off x="2271602" y="1505373"/>
            <a:ext cx="3316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sl-SI" b="1" dirty="0">
                <a:solidFill>
                  <a:schemeClr val="accent2"/>
                </a:solidFill>
              </a:rPr>
              <a:t>JEDRO</a:t>
            </a:r>
            <a:b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gosto, najbolj vroč del Zemlje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9D8256F-2C76-47D0-83C8-386371B3746E}"/>
              </a:ext>
            </a:extLst>
          </p:cNvPr>
          <p:cNvSpPr txBox="1"/>
          <p:nvPr/>
        </p:nvSpPr>
        <p:spPr>
          <a:xfrm>
            <a:off x="1750613" y="2540399"/>
            <a:ext cx="2850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sl-SI" b="1" dirty="0">
                <a:solidFill>
                  <a:schemeClr val="accent1"/>
                </a:solidFill>
              </a:rPr>
              <a:t>PLAŠČ</a:t>
            </a:r>
            <a:b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debela plast, deloma tekoča kamnina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AD89A69-799C-4BF7-BBC3-48614A9DDCCA}"/>
              </a:ext>
            </a:extLst>
          </p:cNvPr>
          <p:cNvSpPr txBox="1"/>
          <p:nvPr/>
        </p:nvSpPr>
        <p:spPr>
          <a:xfrm>
            <a:off x="1029578" y="4061634"/>
            <a:ext cx="35718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SKORJA</a:t>
            </a:r>
            <a:b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najtanjša plast, trdna, ni enotna</a:t>
            </a:r>
            <a:b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razdeljena na več manjših plošč</a:t>
            </a:r>
            <a:b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velik del skorje prekriva voda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E8F0376-4C6F-403A-A389-BD6841BFF17D}"/>
              </a:ext>
            </a:extLst>
          </p:cNvPr>
          <p:cNvSpPr txBox="1"/>
          <p:nvPr/>
        </p:nvSpPr>
        <p:spPr>
          <a:xfrm>
            <a:off x="1098583" y="5571011"/>
            <a:ext cx="4489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sl-SI" b="1" dirty="0">
                <a:solidFill>
                  <a:schemeClr val="bg2">
                    <a:lumMod val="50000"/>
                  </a:schemeClr>
                </a:solidFill>
              </a:rPr>
              <a:t>OZRAČJE</a:t>
            </a:r>
            <a:b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l-SI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Zemljin varovalni plašč (preprečuje dostop škodljivega sevanja Sonca, preprečuje padce meteoritov)</a:t>
            </a:r>
          </a:p>
        </p:txBody>
      </p: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9EAA7289-F9F9-411A-9DCD-041FA6488A0F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5588536" y="1828539"/>
            <a:ext cx="1906064" cy="16004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id="{F6D5A6B1-ABE7-4086-B000-16EF838F8463}"/>
              </a:ext>
            </a:extLst>
          </p:cNvPr>
          <p:cNvCxnSpPr>
            <a:stCxn id="6" idx="3"/>
          </p:cNvCxnSpPr>
          <p:nvPr/>
        </p:nvCxnSpPr>
        <p:spPr>
          <a:xfrm>
            <a:off x="4601390" y="3002064"/>
            <a:ext cx="1864947" cy="4616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ven povezovalnik 15">
            <a:extLst>
              <a:ext uri="{FF2B5EF4-FFF2-40B4-BE49-F238E27FC236}">
                <a16:creationId xmlns:a16="http://schemas.microsoft.com/office/drawing/2014/main" id="{42E8C5A2-62B8-4DA8-83A4-2CFD56352DDB}"/>
              </a:ext>
            </a:extLst>
          </p:cNvPr>
          <p:cNvCxnSpPr>
            <a:stCxn id="7" idx="3"/>
          </p:cNvCxnSpPr>
          <p:nvPr/>
        </p:nvCxnSpPr>
        <p:spPr>
          <a:xfrm flipV="1">
            <a:off x="4601390" y="4184073"/>
            <a:ext cx="1199046" cy="4777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38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>
            <a:extLst>
              <a:ext uri="{FF2B5EF4-FFF2-40B4-BE49-F238E27FC236}">
                <a16:creationId xmlns:a16="http://schemas.microsoft.com/office/drawing/2014/main" id="{C64B775F-E6BC-4E69-B55A-FCF1AEFDB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PROUČEVANJE NOTRANJOSTI</a:t>
            </a:r>
            <a:br>
              <a:rPr lang="sl-SI" dirty="0"/>
            </a:br>
            <a:endParaRPr lang="sl-SI" dirty="0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4C5020A0-B02F-4E8D-9B6B-382F350B6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89" y="1846552"/>
            <a:ext cx="8596668" cy="3880773"/>
          </a:xfrm>
        </p:spPr>
        <p:txBody>
          <a:bodyPr/>
          <a:lstStyle/>
          <a:p>
            <a:r>
              <a:rPr lang="sl-SI" dirty="0"/>
              <a:t>Pomagamo si predvsem s proučevanjem širjenja potresnih valov in z računalniškimi simulacijami.</a:t>
            </a:r>
          </a:p>
        </p:txBody>
      </p:sp>
      <p:pic>
        <p:nvPicPr>
          <p:cNvPr id="3076" name="Picture 4" descr="potresi">
            <a:extLst>
              <a:ext uri="{FF2B5EF4-FFF2-40B4-BE49-F238E27FC236}">
                <a16:creationId xmlns:a16="http://schemas.microsoft.com/office/drawing/2014/main" id="{320A79AF-FF32-4F15-901A-0B29DDCFD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FF9A"/>
              </a:clrFrom>
              <a:clrTo>
                <a:srgbClr val="CCFF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79" y="3167352"/>
            <a:ext cx="5949175" cy="316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760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D442B417-510B-4D59-8C75-49FFB541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GRAVITACIJA</a:t>
            </a:r>
          </a:p>
        </p:txBody>
      </p:sp>
      <p:sp>
        <p:nvSpPr>
          <p:cNvPr id="7" name="Označba mesta vsebine 5">
            <a:extLst>
              <a:ext uri="{FF2B5EF4-FFF2-40B4-BE49-F238E27FC236}">
                <a16:creationId xmlns:a16="http://schemas.microsoft.com/office/drawing/2014/main" id="{CA7BB54A-9740-422D-9150-34506BB20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6406"/>
            <a:ext cx="8596312" cy="3881437"/>
          </a:xfrm>
        </p:spPr>
        <p:txBody>
          <a:bodyPr/>
          <a:lstStyle/>
          <a:p>
            <a:r>
              <a:rPr lang="sl-SI" dirty="0"/>
              <a:t>Zemlja z gravitacijsko silo privlači vsa telesa na površju. </a:t>
            </a:r>
          </a:p>
          <a:p>
            <a:r>
              <a:rPr lang="sl-SI" dirty="0"/>
              <a:t>Gravitacijska sila na vseh delih planeta deluje natanko proti središču („navzdol“, proti tlom).</a:t>
            </a:r>
          </a:p>
        </p:txBody>
      </p:sp>
      <p:pic>
        <p:nvPicPr>
          <p:cNvPr id="8" name="Picture 2" descr="http://www.educa.fmf.uni-lj.si/izodel/sola/2003/di/cimpric/html/grav1.jpg">
            <a:extLst>
              <a:ext uri="{FF2B5EF4-FFF2-40B4-BE49-F238E27FC236}">
                <a16:creationId xmlns:a16="http://schemas.microsoft.com/office/drawing/2014/main" id="{E3C9CB99-AFF6-4A7D-838E-FBB29F3D6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418" y="2570382"/>
            <a:ext cx="5430982" cy="428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649670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Oranžn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TM02900688[[fn=Ploskev]]</Template>
  <TotalTime>36</TotalTime>
  <Words>135</Words>
  <Application>Microsoft Office PowerPoint</Application>
  <PresentationFormat>Širokozaslonsko</PresentationFormat>
  <Paragraphs>15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Gladko</vt:lpstr>
      <vt:lpstr>OBLIKA IN ZGRADBA ZEMLJE</vt:lpstr>
      <vt:lpstr>OBLIKA ZEMLJE</vt:lpstr>
      <vt:lpstr>ZGRADBA ZEMLJE</vt:lpstr>
      <vt:lpstr>PROUČEVANJE NOTRANJOSTI </vt:lpstr>
      <vt:lpstr>GRAVITACIJA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OBLIKA IN ZGRADBA ZEMLJE</dc:title>
  <dc:creator>SIO Administrator</dc:creator>
  <cp:lastModifiedBy>SIO Administrator</cp:lastModifiedBy>
  <cp:revision>5</cp:revision>
  <dcterms:created xsi:type="dcterms:W3CDTF">2023-10-15T19:27:35Z</dcterms:created>
  <dcterms:modified xsi:type="dcterms:W3CDTF">2023-10-15T20:04:04Z</dcterms:modified>
</cp:coreProperties>
</file>