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 smtClean="0"/>
              <a:t>My</a:t>
            </a:r>
            <a:r>
              <a:rPr lang="sl-SI" dirty="0" smtClean="0"/>
              <a:t> </a:t>
            </a:r>
            <a:r>
              <a:rPr lang="sl-SI" dirty="0" err="1" smtClean="0"/>
              <a:t>language</a:t>
            </a:r>
            <a:r>
              <a:rPr lang="sl-SI" dirty="0" smtClean="0"/>
              <a:t> map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432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Creating</a:t>
            </a:r>
            <a:r>
              <a:rPr lang="sl-SI" dirty="0" smtClean="0"/>
              <a:t> </a:t>
            </a:r>
            <a:r>
              <a:rPr lang="sl-SI" dirty="0" err="1" smtClean="0"/>
              <a:t>your</a:t>
            </a:r>
            <a:r>
              <a:rPr lang="sl-SI" dirty="0" smtClean="0"/>
              <a:t> </a:t>
            </a:r>
            <a:r>
              <a:rPr lang="sl-SI" dirty="0" err="1" smtClean="0"/>
              <a:t>language</a:t>
            </a:r>
            <a:r>
              <a:rPr lang="sl-SI" dirty="0" smtClean="0"/>
              <a:t> map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Work</a:t>
            </a:r>
            <a:r>
              <a:rPr lang="sl-SI" dirty="0" smtClean="0"/>
              <a:t> in </a:t>
            </a:r>
            <a:r>
              <a:rPr lang="sl-SI" dirty="0" err="1" smtClean="0"/>
              <a:t>groups</a:t>
            </a:r>
            <a:r>
              <a:rPr lang="sl-SI" dirty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4.</a:t>
            </a:r>
          </a:p>
          <a:p>
            <a:r>
              <a:rPr lang="sl-SI" dirty="0" err="1" smtClean="0"/>
              <a:t>Brainstorm</a:t>
            </a:r>
            <a:r>
              <a:rPr lang="sl-SI" dirty="0" smtClean="0"/>
              <a:t> </a:t>
            </a:r>
            <a:r>
              <a:rPr lang="sl-SI" dirty="0" err="1" smtClean="0"/>
              <a:t>which</a:t>
            </a:r>
            <a:r>
              <a:rPr lang="sl-SI" dirty="0" smtClean="0"/>
              <a:t> </a:t>
            </a:r>
            <a:r>
              <a:rPr lang="sl-SI" dirty="0" err="1" smtClean="0"/>
              <a:t>languages</a:t>
            </a:r>
            <a:r>
              <a:rPr lang="sl-SI" dirty="0" smtClean="0"/>
              <a:t> </a:t>
            </a:r>
            <a:r>
              <a:rPr lang="sl-SI" dirty="0" err="1" smtClean="0"/>
              <a:t>you</a:t>
            </a:r>
            <a:r>
              <a:rPr lang="sl-SI" dirty="0" smtClean="0"/>
              <a:t> </a:t>
            </a:r>
            <a:r>
              <a:rPr lang="sl-SI" dirty="0" err="1" smtClean="0"/>
              <a:t>use</a:t>
            </a:r>
            <a:r>
              <a:rPr lang="sl-SI" dirty="0" smtClean="0"/>
              <a:t> </a:t>
            </a:r>
            <a:r>
              <a:rPr lang="sl-SI" dirty="0" err="1" smtClean="0"/>
              <a:t>every</a:t>
            </a:r>
            <a:r>
              <a:rPr lang="sl-SI" dirty="0" smtClean="0"/>
              <a:t> </a:t>
            </a:r>
            <a:r>
              <a:rPr lang="sl-SI" dirty="0" err="1" smtClean="0"/>
              <a:t>day</a:t>
            </a:r>
            <a:r>
              <a:rPr lang="sl-SI" dirty="0" smtClean="0"/>
              <a:t>, </a:t>
            </a:r>
            <a:r>
              <a:rPr lang="sl-SI" dirty="0" err="1" smtClean="0"/>
              <a:t>where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how </a:t>
            </a:r>
            <a:r>
              <a:rPr lang="sl-SI" dirty="0" err="1" smtClean="0"/>
              <a:t>you</a:t>
            </a:r>
            <a:r>
              <a:rPr lang="sl-SI" dirty="0" smtClean="0"/>
              <a:t> </a:t>
            </a:r>
            <a:r>
              <a:rPr lang="sl-SI" dirty="0" err="1" smtClean="0"/>
              <a:t>use</a:t>
            </a:r>
            <a:r>
              <a:rPr lang="sl-SI" dirty="0" smtClean="0"/>
              <a:t> </a:t>
            </a:r>
            <a:r>
              <a:rPr lang="sl-SI" dirty="0" err="1" smtClean="0"/>
              <a:t>them</a:t>
            </a:r>
            <a:r>
              <a:rPr lang="sl-SI" dirty="0" smtClean="0"/>
              <a:t>, 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tpes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languages</a:t>
            </a:r>
            <a:r>
              <a:rPr lang="sl-SI" dirty="0" smtClean="0"/>
              <a:t> </a:t>
            </a:r>
            <a:r>
              <a:rPr lang="sl-SI" dirty="0" err="1" smtClean="0"/>
              <a:t>you</a:t>
            </a:r>
            <a:r>
              <a:rPr lang="sl-SI" dirty="0" smtClean="0"/>
              <a:t> </a:t>
            </a:r>
            <a:r>
              <a:rPr lang="sl-SI" dirty="0" err="1" smtClean="0"/>
              <a:t>use</a:t>
            </a:r>
            <a:r>
              <a:rPr lang="sl-SI" dirty="0" smtClean="0"/>
              <a:t> (formal, </a:t>
            </a:r>
            <a:r>
              <a:rPr lang="sl-SI" dirty="0" err="1" smtClean="0"/>
              <a:t>varieties</a:t>
            </a:r>
            <a:r>
              <a:rPr lang="sl-SI" dirty="0" smtClean="0"/>
              <a:t>, </a:t>
            </a:r>
            <a:r>
              <a:rPr lang="sl-SI" dirty="0" err="1" smtClean="0"/>
              <a:t>slang</a:t>
            </a:r>
            <a:r>
              <a:rPr lang="sl-SI" dirty="0" smtClean="0"/>
              <a:t>). </a:t>
            </a:r>
          </a:p>
          <a:p>
            <a:r>
              <a:rPr lang="sl-SI" dirty="0" err="1" smtClean="0"/>
              <a:t>Create</a:t>
            </a:r>
            <a:r>
              <a:rPr lang="sl-SI" dirty="0" smtClean="0"/>
              <a:t> a poster </a:t>
            </a:r>
            <a:r>
              <a:rPr lang="sl-SI" dirty="0" err="1" smtClean="0"/>
              <a:t>with</a:t>
            </a:r>
            <a:r>
              <a:rPr lang="sl-SI" dirty="0" smtClean="0"/>
              <a:t> </a:t>
            </a:r>
            <a:r>
              <a:rPr lang="sl-SI" dirty="0" err="1" smtClean="0"/>
              <a:t>all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languages</a:t>
            </a:r>
            <a:r>
              <a:rPr lang="sl-SI" dirty="0" smtClean="0"/>
              <a:t> </a:t>
            </a:r>
            <a:r>
              <a:rPr lang="sl-SI" dirty="0" err="1" smtClean="0"/>
              <a:t>you</a:t>
            </a:r>
            <a:r>
              <a:rPr lang="sl-SI" dirty="0" smtClean="0"/>
              <a:t> </a:t>
            </a:r>
            <a:r>
              <a:rPr lang="sl-SI" dirty="0" err="1" smtClean="0"/>
              <a:t>use</a:t>
            </a:r>
            <a:r>
              <a:rPr lang="sl-SI" dirty="0" smtClean="0"/>
              <a:t> (</a:t>
            </a:r>
            <a:r>
              <a:rPr lang="sl-SI" dirty="0" err="1" smtClean="0"/>
              <a:t>individually</a:t>
            </a:r>
            <a:r>
              <a:rPr lang="sl-SI" dirty="0" smtClean="0"/>
              <a:t>). </a:t>
            </a:r>
          </a:p>
          <a:p>
            <a:r>
              <a:rPr lang="sl-SI" dirty="0" err="1" smtClean="0"/>
              <a:t>Present</a:t>
            </a:r>
            <a:r>
              <a:rPr lang="sl-SI" dirty="0" smtClean="0"/>
              <a:t> </a:t>
            </a:r>
            <a:r>
              <a:rPr lang="sl-SI" dirty="0" err="1" smtClean="0"/>
              <a:t>your</a:t>
            </a:r>
            <a:r>
              <a:rPr lang="sl-SI" dirty="0" smtClean="0"/>
              <a:t> poster in </a:t>
            </a:r>
            <a:r>
              <a:rPr lang="sl-SI" dirty="0" err="1" smtClean="0"/>
              <a:t>your</a:t>
            </a:r>
            <a:r>
              <a:rPr lang="sl-SI" dirty="0" smtClean="0"/>
              <a:t> </a:t>
            </a:r>
            <a:r>
              <a:rPr lang="sl-SI" dirty="0" err="1" smtClean="0"/>
              <a:t>group</a:t>
            </a:r>
            <a:r>
              <a:rPr lang="sl-SI" dirty="0" smtClean="0"/>
              <a:t>. </a:t>
            </a:r>
          </a:p>
          <a:p>
            <a:r>
              <a:rPr lang="sl-SI" dirty="0" err="1" smtClean="0"/>
              <a:t>What</a:t>
            </a:r>
            <a:r>
              <a:rPr lang="sl-SI" dirty="0" smtClean="0"/>
              <a:t> </a:t>
            </a:r>
            <a:r>
              <a:rPr lang="sl-SI" dirty="0" err="1" smtClean="0"/>
              <a:t>similarities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differences</a:t>
            </a:r>
            <a:r>
              <a:rPr lang="sl-SI" dirty="0" smtClean="0"/>
              <a:t> do </a:t>
            </a:r>
            <a:r>
              <a:rPr lang="sl-SI" dirty="0" err="1" smtClean="0"/>
              <a:t>you</a:t>
            </a:r>
            <a:r>
              <a:rPr lang="sl-SI" dirty="0" smtClean="0"/>
              <a:t> notice </a:t>
            </a:r>
            <a:r>
              <a:rPr lang="sl-SI" dirty="0" err="1" smtClean="0"/>
              <a:t>among</a:t>
            </a:r>
            <a:r>
              <a:rPr lang="sl-SI" dirty="0" smtClean="0"/>
              <a:t> </a:t>
            </a:r>
            <a:r>
              <a:rPr lang="sl-SI" dirty="0" err="1" smtClean="0"/>
              <a:t>your</a:t>
            </a:r>
            <a:r>
              <a:rPr lang="sl-SI" dirty="0" smtClean="0"/>
              <a:t> </a:t>
            </a:r>
            <a:r>
              <a:rPr lang="sl-SI" dirty="0" err="1" smtClean="0"/>
              <a:t>language</a:t>
            </a:r>
            <a:r>
              <a:rPr lang="sl-SI" dirty="0" smtClean="0"/>
              <a:t> </a:t>
            </a:r>
            <a:r>
              <a:rPr lang="sl-SI" dirty="0" err="1" smtClean="0"/>
              <a:t>maps</a:t>
            </a:r>
            <a:r>
              <a:rPr lang="sl-SI" dirty="0" smtClean="0"/>
              <a:t>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46486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5528" y="461820"/>
            <a:ext cx="9140461" cy="613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2818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beški">
  <a:themeElements>
    <a:clrScheme name="Celestial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TM03457452[[fn=Nebeški]]</Template>
  <TotalTime>36</TotalTime>
  <Words>72</Words>
  <Application>Microsoft Office PowerPoint</Application>
  <PresentationFormat>Širokozaslonsko</PresentationFormat>
  <Paragraphs>7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Nebeški</vt:lpstr>
      <vt:lpstr>My language map</vt:lpstr>
      <vt:lpstr>Creating your language map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language map</dc:title>
  <dc:creator>Mateja Dagarin</dc:creator>
  <cp:lastModifiedBy>Mateja Dagarin</cp:lastModifiedBy>
  <cp:revision>4</cp:revision>
  <dcterms:created xsi:type="dcterms:W3CDTF">2020-02-21T20:13:03Z</dcterms:created>
  <dcterms:modified xsi:type="dcterms:W3CDTF">2020-02-21T20:49:18Z</dcterms:modified>
</cp:coreProperties>
</file>