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2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3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84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078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57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80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9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2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9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6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3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9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8swmbrmn5tsy/celine-in-ocean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0174" y="292100"/>
            <a:ext cx="6152525" cy="2971800"/>
          </a:xfrm>
        </p:spPr>
        <p:txBody>
          <a:bodyPr>
            <a:normAutofit/>
          </a:bodyPr>
          <a:lstStyle/>
          <a:p>
            <a:r>
              <a:rPr lang="sl-SI" sz="8000" b="1" dirty="0" smtClean="0"/>
              <a:t>CELINE IN OCEANI</a:t>
            </a:r>
            <a:endParaRPr lang="sl-SI" sz="8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4" y="3718282"/>
            <a:ext cx="4527550" cy="229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94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9401" y="266700"/>
            <a:ext cx="5575300" cy="774700"/>
          </a:xfrm>
        </p:spPr>
        <p:txBody>
          <a:bodyPr/>
          <a:lstStyle/>
          <a:p>
            <a:r>
              <a:rPr lang="sl-SI" b="1" dirty="0" smtClean="0"/>
              <a:t>AFRIKA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79401" y="1041400"/>
            <a:ext cx="8661399" cy="360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Tretja največja celina na svetu.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Večina ljudi ima temno polt zato imenujemo tudi „Črna celina“.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Afrika je najtoplejša celina.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Poznana po safariju.</a:t>
            </a:r>
          </a:p>
          <a:p>
            <a:pPr marL="0" indent="0">
              <a:buNone/>
            </a:pPr>
            <a:endParaRPr lang="sl-SI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799" y="3087770"/>
            <a:ext cx="4953001" cy="36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20663"/>
            <a:ext cx="7848600" cy="838200"/>
          </a:xfrm>
        </p:spPr>
        <p:txBody>
          <a:bodyPr/>
          <a:lstStyle/>
          <a:p>
            <a:r>
              <a:rPr lang="sl-SI" b="1" dirty="0" smtClean="0"/>
              <a:t>ANTARKTIKA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59" y="2215528"/>
            <a:ext cx="6937141" cy="4540872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300" y="1168400"/>
            <a:ext cx="8864600" cy="294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Četrta največja celina na svetu.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Je najhladnejše mesto na Zemlji.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Antarktika je nenaseljena.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Najbolj značilna žival je PINGVIN.</a:t>
            </a:r>
          </a:p>
          <a:p>
            <a:pPr marL="0" indent="0">
              <a:buNone/>
            </a:pPr>
            <a:endParaRPr lang="sl-S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8300" y="190500"/>
            <a:ext cx="8013700" cy="787400"/>
          </a:xfrm>
        </p:spPr>
        <p:txBody>
          <a:bodyPr/>
          <a:lstStyle/>
          <a:p>
            <a:r>
              <a:rPr lang="sl-SI" b="1" dirty="0" smtClean="0"/>
              <a:t>EVROPA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8300" y="977900"/>
            <a:ext cx="8775700" cy="2700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Peta največja celina na svetu.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Skupaj z Azijo sestavlja eno samo celino (Evrazija).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V Evropo spada tudi naša Slovenija.</a:t>
            </a:r>
          </a:p>
          <a:p>
            <a:pPr marL="0" indent="0">
              <a:buNone/>
            </a:pP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516845"/>
            <a:ext cx="2781300" cy="13906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2850560"/>
            <a:ext cx="4229100" cy="391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0" y="190500"/>
            <a:ext cx="8128000" cy="990600"/>
          </a:xfrm>
        </p:spPr>
        <p:txBody>
          <a:bodyPr/>
          <a:lstStyle/>
          <a:p>
            <a:r>
              <a:rPr lang="sl-SI" b="1" dirty="0" smtClean="0"/>
              <a:t>AVSTRALIJA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2900" y="1181100"/>
            <a:ext cx="8636000" cy="271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Najmanjša celina na svetu.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Zelo poznani kenguruji in koale.</a:t>
            </a:r>
          </a:p>
          <a:p>
            <a:pPr marL="0" indent="0">
              <a:buNone/>
            </a:pPr>
            <a:endParaRPr lang="sl-SI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89" y="2414587"/>
            <a:ext cx="3994011" cy="38592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87" y="3082924"/>
            <a:ext cx="4214813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3400" y="533400"/>
            <a:ext cx="8318500" cy="3810000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chemeClr val="tx1"/>
                </a:solidFill>
              </a:rPr>
              <a:t>POVEZAVA DO OCEANOV: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  <a:hlinkClick r:id="rId2"/>
              </a:rPr>
              <a:t>https://prezi.com/8swmbrmn5tsy/celine-in-oceani</a:t>
            </a:r>
            <a:r>
              <a:rPr lang="sl-SI" sz="2400" b="1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sl-SI" sz="2400" b="1" dirty="0" smtClean="0">
                <a:solidFill>
                  <a:schemeClr val="tx1"/>
                </a:solidFill>
              </a:rPr>
              <a:t> </a:t>
            </a:r>
            <a:endParaRPr lang="sl-S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0" y="1339850"/>
            <a:ext cx="8931246" cy="4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5600" y="177800"/>
            <a:ext cx="6034167" cy="1079500"/>
          </a:xfrm>
        </p:spPr>
        <p:txBody>
          <a:bodyPr/>
          <a:lstStyle/>
          <a:p>
            <a:r>
              <a:rPr lang="sl-SI" b="1" dirty="0" smtClean="0"/>
              <a:t>GLOBUS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5600" y="1257300"/>
            <a:ext cx="8496300" cy="87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chemeClr val="tx1"/>
                </a:solidFill>
              </a:rPr>
              <a:t>Če bi Zemljo (globus) razgrnili, bi dobili takšen zemljevid.</a:t>
            </a:r>
            <a:endParaRPr lang="sl-SI" sz="2800" b="1" dirty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286000"/>
            <a:ext cx="6096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2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0"/>
            <a:ext cx="6540500" cy="1003300"/>
          </a:xfrm>
        </p:spPr>
        <p:txBody>
          <a:bodyPr/>
          <a:lstStyle/>
          <a:p>
            <a:r>
              <a:rPr lang="sl-SI" b="1" dirty="0" smtClean="0"/>
              <a:t>CELINE IN KONTINENTI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8600" y="1155700"/>
            <a:ext cx="8572500" cy="5448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chemeClr val="tx1"/>
                </a:solidFill>
              </a:rPr>
              <a:t>CELINA ali kontinent je velika nepretrgana površina kopnega na planetu Zemlja.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tx1"/>
                </a:solidFill>
              </a:rPr>
              <a:t>Na svetu poznamo 6 kontinentov.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tx1"/>
                </a:solidFill>
              </a:rPr>
              <a:t>To so:</a:t>
            </a:r>
          </a:p>
          <a:p>
            <a:pPr lvl="1"/>
            <a:r>
              <a:rPr lang="sl-SI" sz="2400" b="1" dirty="0" smtClean="0">
                <a:solidFill>
                  <a:schemeClr val="tx1"/>
                </a:solidFill>
              </a:rPr>
              <a:t>AZIJA</a:t>
            </a:r>
          </a:p>
          <a:p>
            <a:pPr lvl="1"/>
            <a:r>
              <a:rPr lang="sl-SI" sz="2400" b="1" dirty="0" smtClean="0">
                <a:solidFill>
                  <a:schemeClr val="tx1"/>
                </a:solidFill>
              </a:rPr>
              <a:t>SEVERNA AMERIKA</a:t>
            </a:r>
          </a:p>
          <a:p>
            <a:pPr lvl="1"/>
            <a:r>
              <a:rPr lang="sl-SI" sz="2400" b="1" dirty="0" smtClean="0">
                <a:solidFill>
                  <a:schemeClr val="tx1"/>
                </a:solidFill>
              </a:rPr>
              <a:t>JUŽNA AMERIKA</a:t>
            </a:r>
          </a:p>
          <a:p>
            <a:pPr lvl="1"/>
            <a:r>
              <a:rPr lang="sl-SI" sz="2400" b="1" dirty="0" smtClean="0">
                <a:solidFill>
                  <a:schemeClr val="tx1"/>
                </a:solidFill>
              </a:rPr>
              <a:t>AFRIKA</a:t>
            </a:r>
          </a:p>
          <a:p>
            <a:pPr lvl="1"/>
            <a:r>
              <a:rPr lang="sl-SI" sz="2400" b="1" dirty="0" smtClean="0">
                <a:solidFill>
                  <a:schemeClr val="tx1"/>
                </a:solidFill>
              </a:rPr>
              <a:t>ANTARKTIKA</a:t>
            </a:r>
          </a:p>
          <a:p>
            <a:pPr lvl="1"/>
            <a:r>
              <a:rPr lang="sl-SI" sz="2400" b="1" dirty="0" smtClean="0">
                <a:solidFill>
                  <a:schemeClr val="tx1"/>
                </a:solidFill>
              </a:rPr>
              <a:t>EVROPA</a:t>
            </a:r>
          </a:p>
          <a:p>
            <a:pPr lvl="1"/>
            <a:r>
              <a:rPr lang="sl-SI" sz="2400" b="1" dirty="0" smtClean="0">
                <a:solidFill>
                  <a:schemeClr val="tx1"/>
                </a:solidFill>
              </a:rPr>
              <a:t>AVSTRALIJA (najmanjša)</a:t>
            </a:r>
          </a:p>
          <a:p>
            <a:pPr lvl="1"/>
            <a:endParaRPr lang="sl-SI" b="1" dirty="0" smtClean="0"/>
          </a:p>
        </p:txBody>
      </p:sp>
    </p:spTree>
    <p:extLst>
      <p:ext uri="{BB962C8B-B14F-4D97-AF65-F5344CB8AC3E}">
        <p14:creationId xmlns:p14="http://schemas.microsoft.com/office/powerpoint/2010/main" val="337544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067293" cy="4597400"/>
          </a:xfrm>
        </p:spPr>
      </p:pic>
      <p:sp>
        <p:nvSpPr>
          <p:cNvPr id="5" name="PoljeZBesedilom 4"/>
          <p:cNvSpPr txBox="1"/>
          <p:nvPr/>
        </p:nvSpPr>
        <p:spPr>
          <a:xfrm rot="662638">
            <a:off x="1397001" y="17562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Severna Amerika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 rot="662638">
            <a:off x="2108201" y="34707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Južna Amerika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165601" y="171003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Evropa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 rot="662638">
            <a:off x="5795202" y="208986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Azija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 rot="662638">
            <a:off x="4165602" y="300366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Afrika</a:t>
            </a:r>
            <a:endParaRPr lang="sl-SI" sz="24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848504" y="394751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Avstralija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4471422" y="5354935"/>
            <a:ext cx="180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Antarktika</a:t>
            </a:r>
            <a:endParaRPr lang="sl-SI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400" y="165100"/>
            <a:ext cx="88519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chemeClr val="tx1"/>
                </a:solidFill>
              </a:rPr>
              <a:t>OCEAN je nepretrgano vodno telo, ki obdaja Zemljo oziroma celine.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tx1"/>
                </a:solidFill>
              </a:rPr>
              <a:t>Na svetu poznamo 3 največje oceane.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tx1"/>
                </a:solidFill>
              </a:rPr>
              <a:t>To so:</a:t>
            </a:r>
          </a:p>
          <a:p>
            <a:pPr lvl="2"/>
            <a:r>
              <a:rPr lang="sl-SI" sz="2400" b="1" dirty="0" smtClean="0">
                <a:solidFill>
                  <a:schemeClr val="tx1"/>
                </a:solidFill>
              </a:rPr>
              <a:t>TIHI OCEAN (Pacifik)</a:t>
            </a:r>
          </a:p>
          <a:p>
            <a:pPr lvl="2"/>
            <a:r>
              <a:rPr lang="sl-SI" sz="2400" b="1" dirty="0" smtClean="0">
                <a:solidFill>
                  <a:schemeClr val="tx1"/>
                </a:solidFill>
              </a:rPr>
              <a:t>ATLANTSKI OCEAN</a:t>
            </a:r>
          </a:p>
          <a:p>
            <a:pPr lvl="2"/>
            <a:r>
              <a:rPr lang="sl-SI" sz="2400" b="1" dirty="0" smtClean="0">
                <a:solidFill>
                  <a:schemeClr val="tx1"/>
                </a:solidFill>
              </a:rPr>
              <a:t>INDIJSKI OCEAN</a:t>
            </a:r>
            <a:endParaRPr lang="sl-S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380999"/>
            <a:ext cx="8713410" cy="61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9901" y="495300"/>
            <a:ext cx="2298699" cy="812800"/>
          </a:xfrm>
        </p:spPr>
        <p:txBody>
          <a:bodyPr/>
          <a:lstStyle/>
          <a:p>
            <a:r>
              <a:rPr lang="sl-SI" b="1" dirty="0" smtClean="0"/>
              <a:t>AZIJA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3200" y="1016000"/>
            <a:ext cx="8737600" cy="256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Največja celina na svetu.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Najgosteje naseljena celina.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Najpomembnejša kulturna rastlina je RIŽ.</a:t>
            </a: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3217862"/>
            <a:ext cx="68961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7188200" cy="787400"/>
          </a:xfrm>
        </p:spPr>
        <p:txBody>
          <a:bodyPr/>
          <a:lstStyle/>
          <a:p>
            <a:r>
              <a:rPr lang="sl-SI" b="1" dirty="0" smtClean="0"/>
              <a:t>SEVERNA AMERIKA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5100" y="1409700"/>
            <a:ext cx="8547100" cy="330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Druga največja celina na svetu.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Severna Amerika je dosti 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večja od Južne.</a:t>
            </a:r>
          </a:p>
          <a:p>
            <a:pPr marL="0" indent="0">
              <a:buNone/>
            </a:pPr>
            <a:endParaRPr lang="sl-SI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Najbolj poznana znamenitost 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je KIP SVOBODE.</a:t>
            </a:r>
          </a:p>
          <a:p>
            <a:pPr marL="0" indent="0">
              <a:buNone/>
            </a:pPr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622300"/>
            <a:ext cx="39909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1" y="406400"/>
            <a:ext cx="5626100" cy="698500"/>
          </a:xfrm>
        </p:spPr>
        <p:txBody>
          <a:bodyPr/>
          <a:lstStyle/>
          <a:p>
            <a:r>
              <a:rPr lang="sl-SI" b="1" dirty="0" smtClean="0"/>
              <a:t>JUŽNA AMERIKA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8601" y="1104901"/>
            <a:ext cx="8750299" cy="1574800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chemeClr val="tx1"/>
                </a:solidFill>
              </a:rPr>
              <a:t>Poznana po kavi.</a:t>
            </a: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40" y="2336800"/>
            <a:ext cx="628593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137</TotalTime>
  <Words>233</Words>
  <Application>Microsoft Office PowerPoint</Application>
  <PresentationFormat>Diaprojekcija na zaslonu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Rezina</vt:lpstr>
      <vt:lpstr>CELINE IN OCEANI</vt:lpstr>
      <vt:lpstr>GLOBUS</vt:lpstr>
      <vt:lpstr>CELINE IN KONTINENTI</vt:lpstr>
      <vt:lpstr>PowerPointova predstavitev</vt:lpstr>
      <vt:lpstr>PowerPointova predstavitev</vt:lpstr>
      <vt:lpstr>PowerPointova predstavitev</vt:lpstr>
      <vt:lpstr>AZIJA</vt:lpstr>
      <vt:lpstr>SEVERNA AMERIKA</vt:lpstr>
      <vt:lpstr>JUŽNA AMERIKA</vt:lpstr>
      <vt:lpstr>AFRIKA</vt:lpstr>
      <vt:lpstr>ANTARKTIKA</vt:lpstr>
      <vt:lpstr>EVROPA</vt:lpstr>
      <vt:lpstr>AVSTRALIJA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CELINE IN OCEANI</dc:title>
  <dc:creator>Microsoftov račun</dc:creator>
  <cp:lastModifiedBy>Admin</cp:lastModifiedBy>
  <cp:revision>13</cp:revision>
  <dcterms:created xsi:type="dcterms:W3CDTF">2016-03-17T17:42:55Z</dcterms:created>
  <dcterms:modified xsi:type="dcterms:W3CDTF">2023-11-08T20:06:58Z</dcterms:modified>
</cp:coreProperties>
</file>