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76027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12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96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2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70061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3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6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179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319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7636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tx2">
                <a:lumMod val="50000"/>
                <a:lumOff val="50000"/>
              </a:schemeClr>
            </a:gs>
            <a:gs pos="72000">
              <a:schemeClr val="accent1">
                <a:lumMod val="60000"/>
                <a:lumOff val="40000"/>
              </a:schemeClr>
            </a:gs>
            <a:gs pos="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7506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9ZiqIH36Q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DBDA60-E3DF-465A-A056-FEA043062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8687" y="1686756"/>
            <a:ext cx="9560737" cy="2095131"/>
          </a:xfrm>
        </p:spPr>
        <p:txBody>
          <a:bodyPr/>
          <a:lstStyle/>
          <a:p>
            <a:r>
              <a:rPr lang="sl-SI" sz="9600" dirty="0">
                <a:solidFill>
                  <a:schemeClr val="accent6">
                    <a:lumMod val="75000"/>
                  </a:schemeClr>
                </a:solidFill>
                <a:latin typeface="Playbill" panose="040506030A0602020202" pitchFamily="82" charset="0"/>
              </a:rPr>
              <a:t>ŠPORT Z BALONOM 3. a in 3.b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8EDDB482-64CC-44CE-A75C-53988310998B}"/>
              </a:ext>
            </a:extLst>
          </p:cNvPr>
          <p:cNvSpPr txBox="1"/>
          <p:nvPr/>
        </p:nvSpPr>
        <p:spPr>
          <a:xfrm>
            <a:off x="1141471" y="6286377"/>
            <a:ext cx="2867487" cy="36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Pripravila Eliza Štromajer</a:t>
            </a:r>
          </a:p>
        </p:txBody>
      </p:sp>
      <p:pic>
        <p:nvPicPr>
          <p:cNvPr id="1026" name="Picture 2" descr="love emoji balloons">
            <a:extLst>
              <a:ext uri="{FF2B5EF4-FFF2-40B4-BE49-F238E27FC236}">
                <a16:creationId xmlns:a16="http://schemas.microsoft.com/office/drawing/2014/main" id="{64276DA5-9D1E-4918-AC89-CE1BFCF2D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861" y="3067050"/>
            <a:ext cx="379095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91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99F570-5F6B-4C07-A873-16D6BE0F3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73" y="117629"/>
            <a:ext cx="3733060" cy="654728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Ogrevanje</a:t>
            </a:r>
            <a:br>
              <a:rPr lang="sl-SI" dirty="0">
                <a:solidFill>
                  <a:schemeClr val="accent4">
                    <a:lumMod val="75000"/>
                  </a:schemeClr>
                </a:solidFill>
              </a:rPr>
            </a:br>
            <a:endParaRPr lang="sl-SI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Označba mesta vsebine 4">
            <a:extLst>
              <a:ext uri="{FF2B5EF4-FFF2-40B4-BE49-F238E27FC236}">
                <a16:creationId xmlns:a16="http://schemas.microsoft.com/office/drawing/2014/main" id="{FC56D2B0-C7E0-4C84-A2CB-B1F985833E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25360" y="-15058"/>
            <a:ext cx="4490919" cy="6873059"/>
          </a:xfrm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F7EDA781-594A-427D-B1D0-C6B5714C2CB3}"/>
              </a:ext>
            </a:extLst>
          </p:cNvPr>
          <p:cNvSpPr/>
          <p:nvPr/>
        </p:nvSpPr>
        <p:spPr>
          <a:xfrm>
            <a:off x="2179567" y="2013504"/>
            <a:ext cx="3622090" cy="34001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OGREJ SE Z VAJAMI ZA MOČ.</a:t>
            </a:r>
          </a:p>
        </p:txBody>
      </p:sp>
    </p:spTree>
    <p:extLst>
      <p:ext uri="{BB962C8B-B14F-4D97-AF65-F5344CB8AC3E}">
        <p14:creationId xmlns:p14="http://schemas.microsoft.com/office/powerpoint/2010/main" val="352750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90D8BA-D1C6-4878-89C2-043F506BC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658" y="259672"/>
            <a:ext cx="9601200" cy="1485900"/>
          </a:xfrm>
        </p:spPr>
        <p:txBody>
          <a:bodyPr/>
          <a:lstStyle/>
          <a:p>
            <a:r>
              <a:rPr lang="sl-SI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VAJE Z BALONOM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E73E5B06-3E1F-42B9-A6CE-30520ACD5012}"/>
              </a:ext>
            </a:extLst>
          </p:cNvPr>
          <p:cNvSpPr/>
          <p:nvPr/>
        </p:nvSpPr>
        <p:spPr>
          <a:xfrm>
            <a:off x="7563775" y="1509204"/>
            <a:ext cx="4172505" cy="48028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ČE SI DOVOLJ OGRET/A, SE IGRA Z BALONOM LAHKO PRIČNE.</a:t>
            </a:r>
          </a:p>
          <a:p>
            <a:pPr algn="ctr"/>
            <a:r>
              <a:rPr lang="sl-SI" sz="2800" dirty="0">
                <a:solidFill>
                  <a:schemeClr val="bg1"/>
                </a:solidFill>
                <a:latin typeface="Arial" panose="020B0604020202020204" pitchFamily="34" charset="0"/>
              </a:rPr>
              <a:t>Za vadbo potrebuješ navaden balon. </a:t>
            </a:r>
          </a:p>
          <a:p>
            <a:pPr algn="ctr"/>
            <a:endParaRPr lang="sl-SI" sz="2800" dirty="0"/>
          </a:p>
        </p:txBody>
      </p:sp>
      <p:pic>
        <p:nvPicPr>
          <p:cNvPr id="7" name="Označba mesta vsebine 4">
            <a:extLst>
              <a:ext uri="{FF2B5EF4-FFF2-40B4-BE49-F238E27FC236}">
                <a16:creationId xmlns:a16="http://schemas.microsoft.com/office/drawing/2014/main" id="{2CDADC99-A3E1-41A9-AAF1-E9D9F42013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0041" y="808708"/>
            <a:ext cx="4617909" cy="6049291"/>
          </a:xfrm>
        </p:spPr>
      </p:pic>
    </p:spTree>
    <p:extLst>
      <p:ext uri="{BB962C8B-B14F-4D97-AF65-F5344CB8AC3E}">
        <p14:creationId xmlns:p14="http://schemas.microsoft.com/office/powerpoint/2010/main" val="408879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>
            <a:extLst>
              <a:ext uri="{FF2B5EF4-FFF2-40B4-BE49-F238E27FC236}">
                <a16:creationId xmlns:a16="http://schemas.microsoft.com/office/drawing/2014/main" id="{E0663F38-34A7-4E22-9BD2-B9459D057E30}"/>
              </a:ext>
            </a:extLst>
          </p:cNvPr>
          <p:cNvSpPr/>
          <p:nvPr/>
        </p:nvSpPr>
        <p:spPr>
          <a:xfrm>
            <a:off x="5175682" y="152400"/>
            <a:ext cx="671151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  <a:latin typeface="Agency FB" panose="020B0503020202020204" pitchFamily="34" charset="0"/>
              </a:rPr>
              <a:t>-</a:t>
            </a:r>
            <a:r>
              <a:rPr lang="pl-PL" sz="1400" dirty="0">
                <a:solidFill>
                  <a:srgbClr val="000000"/>
                </a:solidFill>
                <a:latin typeface="Agency FB" panose="020B0503020202020204" pitchFamily="34" charset="0"/>
              </a:rPr>
              <a:t> </a:t>
            </a:r>
            <a:r>
              <a:rPr lang="pl-PL" sz="2800" dirty="0">
                <a:solidFill>
                  <a:schemeClr val="bg1"/>
                </a:solidFill>
                <a:latin typeface="Agency FB" panose="020B0503020202020204" pitchFamily="34" charset="0"/>
              </a:rPr>
              <a:t>balon odbijaj z desno roko in nato z levo roko (na mestu, v hoji naprej ali nazaj),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s komolcem,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z ramo,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s čelom,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z nosom,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z bokom,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s kolenom, </a:t>
            </a:r>
          </a:p>
          <a:p>
            <a:r>
              <a:rPr lang="pl-PL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s prsti na nogah,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odbijaj balon v različnih, zgoraj navedenih kombinacijah, </a:t>
            </a:r>
          </a:p>
          <a:p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- balon daš med noge in delaš sonožne poskoke, </a:t>
            </a:r>
          </a:p>
          <a:p>
            <a:r>
              <a:rPr lang="sl-SI" sz="2800">
                <a:solidFill>
                  <a:schemeClr val="bg1"/>
                </a:solidFill>
                <a:latin typeface="Agency FB" panose="020B0503020202020204" pitchFamily="34" charset="0"/>
              </a:rPr>
              <a:t>- odboj </a:t>
            </a:r>
            <a:r>
              <a:rPr lang="sl-SI" sz="2800" dirty="0">
                <a:solidFill>
                  <a:schemeClr val="bg1"/>
                </a:solidFill>
                <a:latin typeface="Agency FB" panose="020B0503020202020204" pitchFamily="34" charset="0"/>
              </a:rPr>
              <a:t>dveh balonov z eno roko ali z obema rokama (v višini pasu ali nad glavo). </a:t>
            </a:r>
          </a:p>
          <a:p>
            <a:endParaRPr lang="sl-SI" sz="2800" dirty="0">
              <a:solidFill>
                <a:schemeClr val="bg1"/>
              </a:solidFill>
              <a:latin typeface="Agency FB" panose="020B0503020202020204" pitchFamily="34" charset="0"/>
            </a:endParaRPr>
          </a:p>
          <a:p>
            <a:endParaRPr lang="sl-SI" dirty="0"/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BECC81CA-6A95-447F-8316-BFDDF6E96076}"/>
              </a:ext>
            </a:extLst>
          </p:cNvPr>
          <p:cNvSpPr/>
          <p:nvPr/>
        </p:nvSpPr>
        <p:spPr>
          <a:xfrm>
            <a:off x="802640" y="910133"/>
            <a:ext cx="4172505" cy="3732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dirty="0"/>
              <a:t>KO TI USPE IZVESTI VSE NAVEDENE VAJE IZ PREJŠNJEGA DIAPOZITIVA, LAHKO IZVEDEŠ ŠE NASLEDNJE: </a:t>
            </a:r>
          </a:p>
        </p:txBody>
      </p:sp>
    </p:spTree>
    <p:extLst>
      <p:ext uri="{BB962C8B-B14F-4D97-AF65-F5344CB8AC3E}">
        <p14:creationId xmlns:p14="http://schemas.microsoft.com/office/powerpoint/2010/main" val="20697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B82450-A32D-46AF-ACAC-7C6CCA70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8527" y="215283"/>
            <a:ext cx="9601200" cy="743505"/>
          </a:xfrm>
        </p:spPr>
        <p:txBody>
          <a:bodyPr>
            <a:normAutofit fontScale="90000"/>
          </a:bodyPr>
          <a:lstStyle/>
          <a:p>
            <a:r>
              <a:rPr lang="sl-SI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TENIS in SEDEČA ODBOJKA Z </a:t>
            </a:r>
            <a:r>
              <a:rPr lang="sl-SI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  <a:t>BALONOM </a:t>
            </a:r>
            <a:br>
              <a:rPr lang="sl-SI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</a:rPr>
            </a:br>
            <a:endParaRPr lang="sl-SI" dirty="0">
              <a:solidFill>
                <a:schemeClr val="accent6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946C82A7-99BF-470B-83FA-4604C80D757B}"/>
              </a:ext>
            </a:extLst>
          </p:cNvPr>
          <p:cNvSpPr/>
          <p:nvPr/>
        </p:nvSpPr>
        <p:spPr>
          <a:xfrm>
            <a:off x="2601847" y="1081232"/>
            <a:ext cx="72745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chemeClr val="bg1"/>
                </a:solidFill>
                <a:latin typeface="Arial" panose="020B0604020202020204" pitchFamily="34" charset="0"/>
              </a:rPr>
              <a:t>Primer izdelave loparja in izvedbe tenisa lahko vidiš na spodnji povezavi:</a:t>
            </a:r>
          </a:p>
          <a:p>
            <a:r>
              <a:rPr lang="sl-SI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sl-SI" dirty="0">
                <a:solidFill>
                  <a:schemeClr val="bg1"/>
                </a:solidFill>
                <a:latin typeface="Arial" panose="020B0604020202020204" pitchFamily="34" charset="0"/>
                <a:hlinkClick r:id="rId2"/>
              </a:rPr>
              <a:t>https://www.youtube.com/watch?v=f9ZiqIH36QQ</a:t>
            </a:r>
            <a:endParaRPr lang="sl-SI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sl-SI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sl-SI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sl-SI" dirty="0"/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EB16BA69-04E1-4D03-B518-F692E41FF0C4}"/>
              </a:ext>
            </a:extLst>
          </p:cNvPr>
          <p:cNvSpPr/>
          <p:nvPr/>
        </p:nvSpPr>
        <p:spPr>
          <a:xfrm>
            <a:off x="1731145" y="2084034"/>
            <a:ext cx="8483303" cy="455868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2400" dirty="0">
                <a:solidFill>
                  <a:schemeClr val="bg1"/>
                </a:solidFill>
                <a:latin typeface="Arial" panose="020B0604020202020204" pitchFamily="34" charset="0"/>
              </a:rPr>
              <a:t>Navodila: </a:t>
            </a:r>
          </a:p>
          <a:p>
            <a:r>
              <a:rPr lang="sl-SI" sz="2400" dirty="0">
                <a:solidFill>
                  <a:schemeClr val="bg1"/>
                </a:solidFill>
                <a:latin typeface="Arial" panose="020B0604020202020204" pitchFamily="34" charset="0"/>
              </a:rPr>
              <a:t>- TENIS:</a:t>
            </a:r>
          </a:p>
          <a:p>
            <a:pPr lvl="0"/>
            <a:r>
              <a:rPr lang="sl-SI" sz="2400" dirty="0">
                <a:solidFill>
                  <a:schemeClr val="bg1"/>
                </a:solidFill>
                <a:latin typeface="Arial" panose="020B0604020202020204" pitchFamily="34" charset="0"/>
              </a:rPr>
              <a:t>V sobi ali na dvorišču napelji vrvico (mrežo, deko, ...) v višini bokov. Najprej ponovi nekaj prejšnjih vaj, potem poišči soigralca. Iz papirnatega krožnika ali kartona ter palice naredi lopar. Sledi odbijanje balona preko mreže. Cilj je narediti čim več odbojev. </a:t>
            </a:r>
          </a:p>
          <a:p>
            <a:pPr lvl="0"/>
            <a:r>
              <a:rPr lang="sl-SI" sz="2400" dirty="0">
                <a:solidFill>
                  <a:schemeClr val="bg1"/>
                </a:solidFill>
                <a:latin typeface="Arial" panose="020B0604020202020204" pitchFamily="34" charset="0"/>
              </a:rPr>
              <a:t>- ODBOJKA:</a:t>
            </a:r>
          </a:p>
          <a:p>
            <a:pPr lvl="0"/>
            <a:r>
              <a:rPr lang="sl-SI" sz="2400" dirty="0">
                <a:solidFill>
                  <a:schemeClr val="bg1"/>
                </a:solidFill>
                <a:latin typeface="Arial" panose="020B0604020202020204" pitchFamily="34" charset="0"/>
              </a:rPr>
              <a:t>Nato sledi še sedeča odbojka. Vsak vadeči sedi na svoji strani mreže in preko vrvice odbija balon z eno roko ali z obema. Pomembno je, da balon ne pade na tla, in da je čim dlje v zraku. </a:t>
            </a:r>
          </a:p>
        </p:txBody>
      </p:sp>
    </p:spTree>
    <p:extLst>
      <p:ext uri="{BB962C8B-B14F-4D97-AF65-F5344CB8AC3E}">
        <p14:creationId xmlns:p14="http://schemas.microsoft.com/office/powerpoint/2010/main" val="3984805891"/>
      </p:ext>
    </p:extLst>
  </p:cSld>
  <p:clrMapOvr>
    <a:masterClrMapping/>
  </p:clrMapOvr>
</p:sld>
</file>

<file path=ppt/theme/theme1.xml><?xml version="1.0" encoding="utf-8"?>
<a:theme xmlns:a="http://schemas.openxmlformats.org/drawingml/2006/main" name="Letina">
  <a:themeElements>
    <a:clrScheme name="Letina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Letin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etin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TM10001105[[fn=Obrezovanje]]</Template>
  <TotalTime>1027</TotalTime>
  <Words>299</Words>
  <Application>Microsoft Office PowerPoint</Application>
  <PresentationFormat>Širokozaslonsko</PresentationFormat>
  <Paragraphs>28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1" baseType="lpstr">
      <vt:lpstr>Agency FB</vt:lpstr>
      <vt:lpstr>Algerian</vt:lpstr>
      <vt:lpstr>Arial</vt:lpstr>
      <vt:lpstr>Franklin Gothic Book</vt:lpstr>
      <vt:lpstr>Playbill</vt:lpstr>
      <vt:lpstr>Letina</vt:lpstr>
      <vt:lpstr>ŠPORT Z BALONOM 3. a in 3.b</vt:lpstr>
      <vt:lpstr>Ogrevanje </vt:lpstr>
      <vt:lpstr>VAJE Z BALONOM</vt:lpstr>
      <vt:lpstr>PowerPointova predstavitev</vt:lpstr>
      <vt:lpstr>TENIS in SEDEČA ODBOJKA Z BALONOM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Šport v 3. a in 3.b</dc:title>
  <dc:creator>Eliza</dc:creator>
  <cp:lastModifiedBy>Eliza</cp:lastModifiedBy>
  <cp:revision>11</cp:revision>
  <dcterms:created xsi:type="dcterms:W3CDTF">2021-01-02T22:59:51Z</dcterms:created>
  <dcterms:modified xsi:type="dcterms:W3CDTF">2021-01-17T08:59:14Z</dcterms:modified>
</cp:coreProperties>
</file>