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0" r:id="rId4"/>
    <p:sldId id="272" r:id="rId5"/>
    <p:sldId id="271" r:id="rId6"/>
    <p:sldId id="268" r:id="rId7"/>
    <p:sldId id="269" r:id="rId8"/>
    <p:sldId id="258" r:id="rId9"/>
    <p:sldId id="25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01" autoAdjust="0"/>
    <p:restoredTop sz="94660"/>
  </p:normalViewPr>
  <p:slideViewPr>
    <p:cSldViewPr snapToGrid="0">
      <p:cViewPr varScale="1">
        <p:scale>
          <a:sx n="85" d="100"/>
          <a:sy n="85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0E8AD4E-0005-4CE7-A820-39DC7B92548E}" type="datetimeFigureOut">
              <a:rPr lang="en-SI" smtClean="0"/>
              <a:t>03/05/2026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6DA10EC-A948-4D8B-9B3B-F89447705277}" type="slidenum">
              <a:rPr lang="en-SI" smtClean="0"/>
              <a:t>‹#›</a:t>
            </a:fld>
            <a:endParaRPr lang="en-SI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618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8AD4E-0005-4CE7-A820-39DC7B92548E}" type="datetimeFigureOut">
              <a:rPr lang="en-SI" smtClean="0"/>
              <a:t>03/05/2026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A10EC-A948-4D8B-9B3B-F8944770527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652621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8AD4E-0005-4CE7-A820-39DC7B92548E}" type="datetimeFigureOut">
              <a:rPr lang="en-SI" smtClean="0"/>
              <a:t>03/05/2026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A10EC-A948-4D8B-9B3B-F8944770527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138287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8AD4E-0005-4CE7-A820-39DC7B92548E}" type="datetimeFigureOut">
              <a:rPr lang="en-SI" smtClean="0"/>
              <a:t>03/05/2026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A10EC-A948-4D8B-9B3B-F8944770527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578568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8AD4E-0005-4CE7-A820-39DC7B92548E}" type="datetimeFigureOut">
              <a:rPr lang="en-SI" smtClean="0"/>
              <a:t>03/05/2026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A10EC-A948-4D8B-9B3B-F89447705277}" type="slidenum">
              <a:rPr lang="en-SI" smtClean="0"/>
              <a:t>‹#›</a:t>
            </a:fld>
            <a:endParaRPr lang="en-SI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910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8AD4E-0005-4CE7-A820-39DC7B92548E}" type="datetimeFigureOut">
              <a:rPr lang="en-SI" smtClean="0"/>
              <a:t>03/05/2026</a:t>
            </a:fld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A10EC-A948-4D8B-9B3B-F8944770527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925118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8AD4E-0005-4CE7-A820-39DC7B92548E}" type="datetimeFigureOut">
              <a:rPr lang="en-SI" smtClean="0"/>
              <a:t>03/05/2026</a:t>
            </a:fld>
            <a:endParaRPr lang="en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A10EC-A948-4D8B-9B3B-F8944770527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814100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8AD4E-0005-4CE7-A820-39DC7B92548E}" type="datetimeFigureOut">
              <a:rPr lang="en-SI" smtClean="0"/>
              <a:t>03/05/2026</a:t>
            </a:fld>
            <a:endParaRPr lang="en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A10EC-A948-4D8B-9B3B-F8944770527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044744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8AD4E-0005-4CE7-A820-39DC7B92548E}" type="datetimeFigureOut">
              <a:rPr lang="en-SI" smtClean="0"/>
              <a:t>03/05/2026</a:t>
            </a:fld>
            <a:endParaRPr lang="en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A10EC-A948-4D8B-9B3B-F8944770527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237350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8AD4E-0005-4CE7-A820-39DC7B92548E}" type="datetimeFigureOut">
              <a:rPr lang="en-SI" smtClean="0"/>
              <a:t>03/05/2026</a:t>
            </a:fld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A10EC-A948-4D8B-9B3B-F8944770527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183999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8AD4E-0005-4CE7-A820-39DC7B92548E}" type="datetimeFigureOut">
              <a:rPr lang="en-SI" smtClean="0"/>
              <a:t>03/05/2026</a:t>
            </a:fld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A10EC-A948-4D8B-9B3B-F8944770527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710526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80E8AD4E-0005-4CE7-A820-39DC7B92548E}" type="datetimeFigureOut">
              <a:rPr lang="en-SI" smtClean="0"/>
              <a:t>03/05/2026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6DA10EC-A948-4D8B-9B3B-F8944770527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106333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rtvslo.si/okolje/pozeba-terjala-visok-davek-sadjarji-ponekod-ostali-povsem-praznih-rok/57609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839C3-FF52-4C88-8E6A-95CE9FD9B5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Sadjarstvo</a:t>
            </a:r>
            <a:r>
              <a:rPr lang="en-US" dirty="0"/>
              <a:t> in </a:t>
            </a:r>
            <a:r>
              <a:rPr lang="en-US" dirty="0" err="1"/>
              <a:t>vinogradništvo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v </a:t>
            </a:r>
            <a:r>
              <a:rPr lang="en-US" dirty="0" err="1"/>
              <a:t>Sloveniji</a:t>
            </a:r>
            <a:endParaRPr lang="en-S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64AAF5-D7B7-4739-B068-D99C7EAC66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668490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7EF24-2607-43AC-BD6C-F7DFCC606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Vinogradništvo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2696A-CDF2-4479-9804-133B7481FD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Vinska</a:t>
            </a:r>
            <a:r>
              <a:rPr lang="en-US" dirty="0"/>
              <a:t> </a:t>
            </a:r>
            <a:r>
              <a:rPr lang="en-US" dirty="0" err="1"/>
              <a:t>trta</a:t>
            </a:r>
            <a:r>
              <a:rPr lang="en-US" dirty="0"/>
              <a:t> – </a:t>
            </a:r>
            <a:r>
              <a:rPr lang="en-US" dirty="0" err="1"/>
              <a:t>grozdje</a:t>
            </a:r>
            <a:endParaRPr lang="en-US" dirty="0"/>
          </a:p>
          <a:p>
            <a:r>
              <a:rPr lang="en-US" dirty="0" err="1"/>
              <a:t>Ugodni</a:t>
            </a:r>
            <a:r>
              <a:rPr lang="en-US" dirty="0"/>
              <a:t> </a:t>
            </a:r>
            <a:r>
              <a:rPr lang="en-US" dirty="0" err="1"/>
              <a:t>pogoji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gričevju</a:t>
            </a:r>
            <a:r>
              <a:rPr lang="en-US" dirty="0"/>
              <a:t> – </a:t>
            </a:r>
            <a:r>
              <a:rPr lang="en-US" dirty="0" err="1"/>
              <a:t>kje</a:t>
            </a:r>
            <a:r>
              <a:rPr lang="en-US" dirty="0"/>
              <a:t> v </a:t>
            </a:r>
            <a:r>
              <a:rPr lang="en-US" dirty="0" err="1"/>
              <a:t>Sloveniji</a:t>
            </a:r>
            <a:r>
              <a:rPr lang="en-US" dirty="0"/>
              <a:t> so </a:t>
            </a:r>
            <a:r>
              <a:rPr lang="en-US" dirty="0" err="1"/>
              <a:t>obsežna</a:t>
            </a:r>
            <a:r>
              <a:rPr lang="en-US" dirty="0"/>
              <a:t> </a:t>
            </a:r>
            <a:r>
              <a:rPr lang="en-US" dirty="0" err="1"/>
              <a:t>gričevja</a:t>
            </a:r>
            <a:r>
              <a:rPr lang="en-US" dirty="0"/>
              <a:t>?</a:t>
            </a:r>
          </a:p>
          <a:p>
            <a:r>
              <a:rPr lang="en-US" dirty="0" err="1"/>
              <a:t>Obsredozemske</a:t>
            </a:r>
            <a:r>
              <a:rPr lang="en-US" dirty="0"/>
              <a:t> </a:t>
            </a:r>
            <a:r>
              <a:rPr lang="en-US" dirty="0" err="1"/>
              <a:t>pokrajine</a:t>
            </a:r>
            <a:endParaRPr lang="en-US" dirty="0"/>
          </a:p>
          <a:p>
            <a:r>
              <a:rPr lang="en-US" dirty="0" err="1"/>
              <a:t>Obpanonske</a:t>
            </a:r>
            <a:r>
              <a:rPr lang="en-US" dirty="0"/>
              <a:t> </a:t>
            </a:r>
            <a:r>
              <a:rPr lang="en-US" dirty="0" err="1"/>
              <a:t>pokrajine</a:t>
            </a:r>
            <a:endParaRPr lang="en-US" dirty="0"/>
          </a:p>
          <a:p>
            <a:r>
              <a:rPr lang="en-US" dirty="0" err="1"/>
              <a:t>Termalni</a:t>
            </a:r>
            <a:r>
              <a:rPr lang="en-US" dirty="0"/>
              <a:t> pas</a:t>
            </a:r>
          </a:p>
          <a:p>
            <a:r>
              <a:rPr lang="en-US" dirty="0" err="1"/>
              <a:t>Prisojna</a:t>
            </a:r>
            <a:r>
              <a:rPr lang="en-US" dirty="0"/>
              <a:t> </a:t>
            </a:r>
            <a:r>
              <a:rPr lang="en-US" dirty="0" err="1"/>
              <a:t>lega</a:t>
            </a:r>
            <a:endParaRPr lang="en-US" dirty="0"/>
          </a:p>
          <a:p>
            <a:endParaRPr lang="en-US" dirty="0"/>
          </a:p>
          <a:p>
            <a:endParaRPr lang="en-S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05DD1E-3572-4FAC-9B1C-E801412B8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398" y="3290275"/>
            <a:ext cx="6810375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96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2133E-D868-4396-948E-CDF05DA2D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Slovensko</a:t>
            </a:r>
            <a:r>
              <a:rPr lang="en-US" dirty="0"/>
              <a:t> vino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0BE81-8D9E-4948-A4EC-9EBDB1A54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4032439" cy="4038600"/>
          </a:xfrm>
        </p:spPr>
        <p:txBody>
          <a:bodyPr/>
          <a:lstStyle/>
          <a:p>
            <a:r>
              <a:rPr lang="en-US" dirty="0" err="1"/>
              <a:t>Izjemno</a:t>
            </a:r>
            <a:r>
              <a:rPr lang="en-US" dirty="0"/>
              <a:t> </a:t>
            </a:r>
            <a:r>
              <a:rPr lang="en-US" dirty="0" err="1"/>
              <a:t>kakovostna</a:t>
            </a:r>
            <a:r>
              <a:rPr lang="en-US" dirty="0"/>
              <a:t> vina.</a:t>
            </a:r>
          </a:p>
          <a:p>
            <a:r>
              <a:rPr lang="en-US" dirty="0"/>
              <a:t>V </a:t>
            </a:r>
            <a:r>
              <a:rPr lang="en-US" dirty="0" err="1"/>
              <a:t>zadnjih</a:t>
            </a:r>
            <a:r>
              <a:rPr lang="en-US" dirty="0"/>
              <a:t> </a:t>
            </a:r>
            <a:r>
              <a:rPr lang="en-US" dirty="0" err="1"/>
              <a:t>letih</a:t>
            </a:r>
            <a:r>
              <a:rPr lang="en-US" dirty="0"/>
              <a:t> </a:t>
            </a:r>
            <a:r>
              <a:rPr lang="en-US" dirty="0" err="1"/>
              <a:t>pridobivamo</a:t>
            </a:r>
            <a:r>
              <a:rPr lang="en-US" dirty="0"/>
              <a:t> </a:t>
            </a:r>
            <a:r>
              <a:rPr lang="en-US" dirty="0" err="1"/>
              <a:t>sloves</a:t>
            </a:r>
            <a:r>
              <a:rPr lang="en-US" dirty="0"/>
              <a:t> </a:t>
            </a:r>
            <a:r>
              <a:rPr lang="en-US" dirty="0" err="1"/>
              <a:t>tudi</a:t>
            </a:r>
            <a:r>
              <a:rPr lang="en-US" dirty="0"/>
              <a:t> v </a:t>
            </a:r>
            <a:r>
              <a:rPr lang="en-US" dirty="0" err="1"/>
              <a:t>drugih</a:t>
            </a:r>
            <a:r>
              <a:rPr lang="en-US" dirty="0"/>
              <a:t> </a:t>
            </a:r>
            <a:r>
              <a:rPr lang="en-US" dirty="0" err="1"/>
              <a:t>državah</a:t>
            </a:r>
            <a:r>
              <a:rPr lang="en-US" dirty="0"/>
              <a:t>.</a:t>
            </a:r>
          </a:p>
          <a:p>
            <a:r>
              <a:rPr lang="en-US" dirty="0"/>
              <a:t>Teran – </a:t>
            </a:r>
            <a:r>
              <a:rPr lang="en-US" dirty="0" err="1"/>
              <a:t>zaščitena</a:t>
            </a:r>
            <a:r>
              <a:rPr lang="en-US" dirty="0"/>
              <a:t> </a:t>
            </a:r>
            <a:r>
              <a:rPr lang="en-US" dirty="0" err="1"/>
              <a:t>vrsta</a:t>
            </a:r>
            <a:r>
              <a:rPr lang="en-US" dirty="0"/>
              <a:t> </a:t>
            </a:r>
            <a:r>
              <a:rPr lang="en-US" dirty="0" err="1"/>
              <a:t>slovenskega</a:t>
            </a:r>
            <a:r>
              <a:rPr lang="en-US" dirty="0"/>
              <a:t> vina, </a:t>
            </a:r>
            <a:r>
              <a:rPr lang="en-US" dirty="0" err="1"/>
              <a:t>ki</a:t>
            </a:r>
            <a:r>
              <a:rPr lang="en-US" dirty="0"/>
              <a:t> </a:t>
            </a:r>
            <a:r>
              <a:rPr lang="en-US" dirty="0" err="1"/>
              <a:t>ga</a:t>
            </a:r>
            <a:r>
              <a:rPr lang="en-US" dirty="0"/>
              <a:t> </a:t>
            </a:r>
            <a:r>
              <a:rPr lang="en-US" dirty="0" err="1"/>
              <a:t>pridobivajo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Krasu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S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A10B01-E021-4DE4-ABDC-1BCE3C4BC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439" y="1765464"/>
            <a:ext cx="6601540" cy="412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99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624E4-B69D-439C-95E8-0968189C0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3DE0F-DF49-439C-9DA3-CB79A8C94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7D15CB-153B-472B-B9A5-D009F04DE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315" y="282141"/>
            <a:ext cx="9500708" cy="629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032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0B4CC-633E-4488-9F50-53A328533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127B0-29A2-404A-B27C-7A2383401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I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4486A38-DA23-44D1-9B85-F719AB797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8138"/>
            <a:ext cx="11430000" cy="618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563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05FF4-0708-4FD1-A319-AF0054140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Sadjarstvo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C8384-455B-42CE-AD69-5247242D9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0351" y="2057400"/>
            <a:ext cx="5143003" cy="4038600"/>
          </a:xfrm>
        </p:spPr>
        <p:txBody>
          <a:bodyPr/>
          <a:lstStyle/>
          <a:p>
            <a:r>
              <a:rPr lang="en-US" dirty="0" err="1"/>
              <a:t>Jabolka</a:t>
            </a:r>
            <a:r>
              <a:rPr lang="en-US" dirty="0"/>
              <a:t>, </a:t>
            </a:r>
            <a:r>
              <a:rPr lang="en-US" dirty="0" err="1"/>
              <a:t>hruške</a:t>
            </a:r>
            <a:endParaRPr lang="en-US" dirty="0"/>
          </a:p>
          <a:p>
            <a:r>
              <a:rPr lang="en-US" dirty="0" err="1"/>
              <a:t>Češnje</a:t>
            </a:r>
            <a:r>
              <a:rPr lang="en-US" dirty="0"/>
              <a:t>, </a:t>
            </a:r>
            <a:r>
              <a:rPr lang="en-US" dirty="0" err="1"/>
              <a:t>breskve</a:t>
            </a:r>
            <a:r>
              <a:rPr lang="en-US" dirty="0"/>
              <a:t>, </a:t>
            </a:r>
            <a:r>
              <a:rPr lang="en-US" dirty="0" err="1"/>
              <a:t>marelice</a:t>
            </a:r>
            <a:endParaRPr lang="en-US" dirty="0"/>
          </a:p>
          <a:p>
            <a:r>
              <a:rPr lang="en-US" dirty="0" err="1"/>
              <a:t>Razširjeno</a:t>
            </a:r>
            <a:r>
              <a:rPr lang="en-US" dirty="0"/>
              <a:t> v </a:t>
            </a:r>
            <a:r>
              <a:rPr lang="en-US" dirty="0" err="1"/>
              <a:t>Obpanonskih</a:t>
            </a:r>
            <a:r>
              <a:rPr lang="en-US" dirty="0"/>
              <a:t> in </a:t>
            </a:r>
            <a:r>
              <a:rPr lang="en-US" dirty="0" err="1"/>
              <a:t>Obsredozemskih</a:t>
            </a:r>
            <a:r>
              <a:rPr lang="en-US" dirty="0"/>
              <a:t> </a:t>
            </a:r>
            <a:r>
              <a:rPr lang="en-US" dirty="0" err="1"/>
              <a:t>pokrajinah</a:t>
            </a:r>
            <a:r>
              <a:rPr lang="en-US" dirty="0"/>
              <a:t>.</a:t>
            </a:r>
          </a:p>
          <a:p>
            <a:r>
              <a:rPr lang="en-US" dirty="0" err="1"/>
              <a:t>Slovenija</a:t>
            </a:r>
            <a:r>
              <a:rPr lang="en-US" dirty="0"/>
              <a:t> se </a:t>
            </a:r>
            <a:r>
              <a:rPr lang="en-US" dirty="0" err="1"/>
              <a:t>usmerja</a:t>
            </a:r>
            <a:r>
              <a:rPr lang="en-US" dirty="0"/>
              <a:t> v </a:t>
            </a:r>
            <a:r>
              <a:rPr lang="en-US" dirty="0" err="1"/>
              <a:t>ekološko</a:t>
            </a:r>
            <a:r>
              <a:rPr lang="en-US" dirty="0"/>
              <a:t> </a:t>
            </a:r>
            <a:r>
              <a:rPr lang="en-US" dirty="0" err="1"/>
              <a:t>sadjarstvo</a:t>
            </a:r>
            <a:r>
              <a:rPr lang="en-US" dirty="0"/>
              <a:t>.</a:t>
            </a:r>
          </a:p>
          <a:p>
            <a:endParaRPr lang="en-S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3E848F-6D4D-41F2-A214-9599473A2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5201" y="1319168"/>
            <a:ext cx="5813573" cy="436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0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605E4-E79F-4B19-B295-A1890332F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Problematike</a:t>
            </a:r>
            <a:r>
              <a:rPr lang="en-US" dirty="0"/>
              <a:t> </a:t>
            </a:r>
            <a:r>
              <a:rPr lang="en-US" dirty="0" err="1"/>
              <a:t>teh</a:t>
            </a:r>
            <a:r>
              <a:rPr lang="en-US" dirty="0"/>
              <a:t> </a:t>
            </a:r>
            <a:r>
              <a:rPr lang="en-US" dirty="0" err="1"/>
              <a:t>panog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0DF4A-6168-45B6-A0ED-6313F9B66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Pozeba</a:t>
            </a:r>
            <a:endParaRPr lang="en-US" dirty="0"/>
          </a:p>
          <a:p>
            <a:r>
              <a:rPr lang="en-US" dirty="0" err="1"/>
              <a:t>Alkoholizem</a:t>
            </a:r>
            <a:endParaRPr lang="en-US" dirty="0"/>
          </a:p>
          <a:p>
            <a:r>
              <a:rPr lang="en-US" dirty="0" err="1"/>
              <a:t>Majhna</a:t>
            </a:r>
            <a:r>
              <a:rPr lang="en-US" dirty="0"/>
              <a:t> </a:t>
            </a:r>
            <a:r>
              <a:rPr lang="en-US" dirty="0" err="1"/>
              <a:t>razpoznavnost</a:t>
            </a:r>
            <a:r>
              <a:rPr lang="en-US" dirty="0"/>
              <a:t> v </a:t>
            </a:r>
            <a:r>
              <a:rPr lang="en-US" dirty="0" err="1"/>
              <a:t>svetu</a:t>
            </a:r>
            <a:endParaRPr lang="en-US" dirty="0"/>
          </a:p>
          <a:p>
            <a:r>
              <a:rPr lang="en-US" dirty="0" err="1"/>
              <a:t>Nizke</a:t>
            </a:r>
            <a:r>
              <a:rPr lang="en-US" dirty="0"/>
              <a:t> </a:t>
            </a:r>
            <a:r>
              <a:rPr lang="en-US" dirty="0" err="1"/>
              <a:t>cene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trgu</a:t>
            </a:r>
            <a:endParaRPr lang="en-S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68E9FE-88C4-409B-9225-A4512A1E5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1714" y="2057400"/>
            <a:ext cx="5536268" cy="311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709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42038-CF52-404D-8018-9AC685B07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Proizvodnja</a:t>
            </a:r>
            <a:r>
              <a:rPr lang="en-US" dirty="0"/>
              <a:t> vina v </a:t>
            </a:r>
            <a:r>
              <a:rPr lang="en-US" dirty="0" err="1"/>
              <a:t>Sloveniji</a:t>
            </a:r>
            <a:r>
              <a:rPr lang="en-US" dirty="0"/>
              <a:t> in </a:t>
            </a:r>
            <a:r>
              <a:rPr lang="en-US" dirty="0" err="1"/>
              <a:t>alkoholizem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66988-2DD1-4011-B3FD-62D8723EC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4936435" cy="4038600"/>
          </a:xfrm>
        </p:spPr>
        <p:txBody>
          <a:bodyPr/>
          <a:lstStyle/>
          <a:p>
            <a:r>
              <a:rPr lang="en-US" dirty="0" err="1"/>
              <a:t>Proizvedemo</a:t>
            </a:r>
            <a:r>
              <a:rPr lang="en-US" dirty="0"/>
              <a:t> 890.000 </a:t>
            </a:r>
            <a:r>
              <a:rPr lang="en-US" dirty="0" err="1"/>
              <a:t>hektolitrov</a:t>
            </a:r>
            <a:r>
              <a:rPr lang="en-US" dirty="0"/>
              <a:t> vina.</a:t>
            </a:r>
          </a:p>
          <a:p>
            <a:r>
              <a:rPr lang="en-US" dirty="0" err="1"/>
              <a:t>Popijemo</a:t>
            </a:r>
            <a:r>
              <a:rPr lang="en-US" dirty="0"/>
              <a:t> 800.000 </a:t>
            </a:r>
            <a:r>
              <a:rPr lang="en-US" dirty="0" err="1"/>
              <a:t>hektolitrov</a:t>
            </a:r>
            <a:r>
              <a:rPr lang="en-US" dirty="0"/>
              <a:t> vina.</a:t>
            </a:r>
          </a:p>
          <a:p>
            <a:r>
              <a:rPr lang="en-US" dirty="0" err="1"/>
              <a:t>Povprečen</a:t>
            </a:r>
            <a:r>
              <a:rPr lang="en-US" dirty="0"/>
              <a:t> </a:t>
            </a:r>
            <a:r>
              <a:rPr lang="en-US" dirty="0" err="1"/>
              <a:t>Slovenec</a:t>
            </a:r>
            <a:r>
              <a:rPr lang="en-US" dirty="0"/>
              <a:t> </a:t>
            </a:r>
            <a:r>
              <a:rPr lang="en-US" dirty="0" err="1"/>
              <a:t>popije</a:t>
            </a:r>
            <a:r>
              <a:rPr lang="en-US" dirty="0"/>
              <a:t> 38 </a:t>
            </a:r>
            <a:r>
              <a:rPr lang="en-US" dirty="0" err="1"/>
              <a:t>litrov</a:t>
            </a:r>
            <a:r>
              <a:rPr lang="en-US" dirty="0"/>
              <a:t> vina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leto</a:t>
            </a:r>
            <a:r>
              <a:rPr lang="en-US" dirty="0"/>
              <a:t>.</a:t>
            </a:r>
          </a:p>
          <a:p>
            <a:r>
              <a:rPr lang="en-US" dirty="0"/>
              <a:t>10% </a:t>
            </a:r>
            <a:r>
              <a:rPr lang="en-US" dirty="0" err="1"/>
              <a:t>ljudi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resne</a:t>
            </a:r>
            <a:r>
              <a:rPr lang="en-US" dirty="0"/>
              <a:t> </a:t>
            </a:r>
            <a:r>
              <a:rPr lang="en-US" dirty="0" err="1"/>
              <a:t>težave</a:t>
            </a:r>
            <a:r>
              <a:rPr lang="en-US" dirty="0"/>
              <a:t> z </a:t>
            </a:r>
            <a:r>
              <a:rPr lang="en-US" dirty="0" err="1"/>
              <a:t>alkoholom</a:t>
            </a:r>
            <a:r>
              <a:rPr lang="en-US" dirty="0"/>
              <a:t>.</a:t>
            </a:r>
          </a:p>
          <a:p>
            <a:r>
              <a:rPr lang="en-US" dirty="0" err="1"/>
              <a:t>Alkoholizem</a:t>
            </a:r>
            <a:r>
              <a:rPr lang="en-US" dirty="0"/>
              <a:t> je </a:t>
            </a:r>
            <a:r>
              <a:rPr lang="en-US" dirty="0" err="1"/>
              <a:t>največji</a:t>
            </a:r>
            <a:r>
              <a:rPr lang="en-US" dirty="0"/>
              <a:t> </a:t>
            </a:r>
            <a:r>
              <a:rPr lang="en-US" dirty="0" err="1"/>
              <a:t>javnozdravstveni</a:t>
            </a:r>
            <a:r>
              <a:rPr lang="en-US" dirty="0"/>
              <a:t> problem v </a:t>
            </a:r>
            <a:r>
              <a:rPr lang="en-US" dirty="0" err="1"/>
              <a:t>Sloveniji</a:t>
            </a:r>
            <a:r>
              <a:rPr lang="en-US" dirty="0"/>
              <a:t>.</a:t>
            </a:r>
          </a:p>
          <a:p>
            <a:endParaRPr lang="en-S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A104E5-7BF8-4C84-935C-ECE4BE93C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9435" y="1842781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43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53058-FB82-4327-8312-B3164C4BC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Pozeba</a:t>
            </a:r>
            <a:r>
              <a:rPr lang="en-US" dirty="0"/>
              <a:t> in </a:t>
            </a:r>
            <a:r>
              <a:rPr lang="en-US" dirty="0" err="1"/>
              <a:t>sadjarstvo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07A4E-0AC6-407D-957F-012ED4C1D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hlinkClick r:id="rId2"/>
              </a:rPr>
              <a:t>https://www.rtvslo.si/okolje/pozeba-terjala-visok-davek-sadjarji-ponekod-ostali-povsem-praznih-rok/576098</a:t>
            </a:r>
            <a:endParaRPr lang="en-US" dirty="0"/>
          </a:p>
          <a:p>
            <a:r>
              <a:rPr lang="en-US" dirty="0" err="1"/>
              <a:t>Kako</a:t>
            </a:r>
            <a:r>
              <a:rPr lang="en-US" dirty="0"/>
              <a:t> se </a:t>
            </a:r>
            <a:r>
              <a:rPr lang="en-US" dirty="0" err="1"/>
              <a:t>zaščititi</a:t>
            </a:r>
            <a:r>
              <a:rPr lang="en-US" dirty="0"/>
              <a:t> </a:t>
            </a:r>
            <a:r>
              <a:rPr lang="en-US" dirty="0" err="1"/>
              <a:t>pred</a:t>
            </a:r>
            <a:r>
              <a:rPr lang="en-US" dirty="0"/>
              <a:t> </a:t>
            </a:r>
            <a:r>
              <a:rPr lang="en-US" dirty="0" err="1"/>
              <a:t>pozebo</a:t>
            </a:r>
            <a:r>
              <a:rPr lang="en-US" dirty="0"/>
              <a:t>?</a:t>
            </a:r>
          </a:p>
          <a:p>
            <a:r>
              <a:rPr lang="en-US" dirty="0" err="1"/>
              <a:t>Kako</a:t>
            </a:r>
            <a:r>
              <a:rPr lang="en-US" dirty="0"/>
              <a:t> se </a:t>
            </a:r>
            <a:r>
              <a:rPr lang="en-US" dirty="0" err="1"/>
              <a:t>lahko</a:t>
            </a:r>
            <a:r>
              <a:rPr lang="en-US" dirty="0"/>
              <a:t> </a:t>
            </a:r>
            <a:r>
              <a:rPr lang="en-US" dirty="0" err="1"/>
              <a:t>pomaga</a:t>
            </a:r>
            <a:r>
              <a:rPr lang="en-US" dirty="0"/>
              <a:t> </a:t>
            </a:r>
            <a:r>
              <a:rPr lang="en-US" dirty="0" err="1"/>
              <a:t>prizadetim</a:t>
            </a:r>
            <a:r>
              <a:rPr lang="en-US" dirty="0"/>
              <a:t>?</a:t>
            </a:r>
            <a:endParaRPr lang="en-S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014888-9C7A-42DC-8887-6A75B15DF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4538" y="2650921"/>
            <a:ext cx="5019237" cy="376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332281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1182</TotalTime>
  <Words>167</Words>
  <Application>Microsoft Office PowerPoint</Application>
  <PresentationFormat>Širokozaslonsko</PresentationFormat>
  <Paragraphs>32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1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1" baseType="lpstr">
      <vt:lpstr>Corbel</vt:lpstr>
      <vt:lpstr>Basis</vt:lpstr>
      <vt:lpstr>Sadjarstvo in vinogradništvo  v Sloveniji</vt:lpstr>
      <vt:lpstr>Vinogradništvo</vt:lpstr>
      <vt:lpstr>Slovensko vino</vt:lpstr>
      <vt:lpstr>PowerPointova predstavitev</vt:lpstr>
      <vt:lpstr>PowerPointova predstavitev</vt:lpstr>
      <vt:lpstr>Sadjarstvo</vt:lpstr>
      <vt:lpstr>Problematike teh panog</vt:lpstr>
      <vt:lpstr>Proizvodnja vina v Sloveniji in alkoholizem</vt:lpstr>
      <vt:lpstr>Pozeba in sadjarstvo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Kepic, Monika</dc:creator>
  <cp:lastModifiedBy>Admin</cp:lastModifiedBy>
  <cp:revision>13</cp:revision>
  <dcterms:created xsi:type="dcterms:W3CDTF">2021-05-19T11:50:48Z</dcterms:created>
  <dcterms:modified xsi:type="dcterms:W3CDTF">2026-03-05T12:00:12Z</dcterms:modified>
</cp:coreProperties>
</file>