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6" r:id="rId5"/>
    <p:sldId id="257" r:id="rId6"/>
    <p:sldId id="260" r:id="rId7"/>
    <p:sldId id="259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3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1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4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5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9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3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7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0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3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6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0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BE78-F84E-48F8-96B0-3E0715DF9267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DD39D-DAA8-408F-8B7F-39095B26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0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206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9122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470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57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5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91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751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98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161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206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08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Širokozaslonsko</PresentationFormat>
  <Paragraphs>0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Iva</dc:creator>
  <cp:lastModifiedBy>Windows User</cp:lastModifiedBy>
  <cp:revision>2</cp:revision>
  <dcterms:created xsi:type="dcterms:W3CDTF">2020-03-22T09:38:03Z</dcterms:created>
  <dcterms:modified xsi:type="dcterms:W3CDTF">2020-03-23T09:35:00Z</dcterms:modified>
</cp:coreProperties>
</file>