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33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91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43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33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23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64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38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83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6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89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1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53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64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98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29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4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F8D66F-7619-4E3C-A4CC-378F902B9110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6F61-4F56-4139-92E4-3D1312D6DB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546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PLOSKEV - likovna prvina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PLOSKEV – je dvorazsežna geometrijska tvorba in orisana likovna prvina</a:t>
            </a:r>
          </a:p>
          <a:p>
            <a:r>
              <a:rPr lang="sl-SI" b="1" dirty="0" smtClean="0"/>
              <a:t>LASTNOSTI PLOSKVE</a:t>
            </a:r>
          </a:p>
          <a:p>
            <a:pPr marL="0" indent="0">
              <a:buNone/>
            </a:pPr>
            <a:r>
              <a:rPr lang="sl-SI" dirty="0" smtClean="0"/>
              <a:t>Ima likovne lastnosti (</a:t>
            </a:r>
            <a:r>
              <a:rPr lang="sl-SI" dirty="0" err="1" smtClean="0"/>
              <a:t>oprdeljujemo</a:t>
            </a:r>
            <a:r>
              <a:rPr lang="sl-SI" dirty="0" smtClean="0"/>
              <a:t> jih s prvinami;)): obliko, barvo, svetlost, teksturo, velikost… Lahko je omejena z MEDIALNO ali PASIVNO linijo. Nastane lahko z gibanjem črte, </a:t>
            </a:r>
            <a:r>
              <a:rPr lang="sl-SI" dirty="0" err="1" smtClean="0"/>
              <a:t>gostenjem</a:t>
            </a:r>
            <a:r>
              <a:rPr lang="sl-SI" dirty="0" smtClean="0"/>
              <a:t> točka ali črt(raster), spreminjanjem vrednosti svetlosti površin ali s spreminjanjem barvne površine. </a:t>
            </a:r>
          </a:p>
          <a:p>
            <a:r>
              <a:rPr lang="sl-SI" b="1" dirty="0" smtClean="0"/>
              <a:t>OBLIKE PLOSKEV</a:t>
            </a:r>
          </a:p>
          <a:p>
            <a:pPr marL="0" indent="0">
              <a:buNone/>
            </a:pPr>
            <a:r>
              <a:rPr lang="sl-SI" dirty="0" smtClean="0"/>
              <a:t>Ploskve so različnih oblik – ravne, pravilne, ukrivljene, geometrijske, nepravilne, oglate, zaobljene… Lahko so različnih velikosti, teksture, gostote, prosojnosti…Ploskev je lahko tudi reliefna ali perforirana…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91" y="3851563"/>
            <a:ext cx="2255200" cy="164638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41311" y="6087973"/>
            <a:ext cx="1152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NALOGA- NARIŠI TRI RAZLIČNE OBLIKE PLOSKEV, VSAKO OBLIKUJ Z DRUGAČNO LASTNOSTJO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578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PLOSKVE V PROSTORU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48" y="1267827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V PROSTORU SE PLOSKVE POVEZUJEJO MED SEBOJ NA RAZLIČNE NAČINE:</a:t>
            </a:r>
          </a:p>
          <a:p>
            <a:r>
              <a:rPr lang="sl-SI" dirty="0" smtClean="0"/>
              <a:t>Z dotikanjem, s prekrivanjem, s presekom ali prepletanjem.</a:t>
            </a:r>
          </a:p>
          <a:p>
            <a:r>
              <a:rPr lang="sl-SI" dirty="0" smtClean="0"/>
              <a:t>Več ploskev ali ukrivljene ploskve v prostoru ustvarjajo trodimenzionalne tvorbe</a:t>
            </a:r>
          </a:p>
          <a:p>
            <a:r>
              <a:rPr lang="sl-SI" dirty="0" smtClean="0"/>
              <a:t>Ploskev v prostoru je lahko lomljena ali ukrivljena, odprta ali zaprta, pravilne ali nepravilne oblike</a:t>
            </a:r>
          </a:p>
          <a:p>
            <a:r>
              <a:rPr lang="sl-SI" dirty="0" smtClean="0"/>
              <a:t>Ploskev je element arhitekture, kiparstva, kjer v obliki lupin </a:t>
            </a:r>
            <a:r>
              <a:rPr lang="sl-SI" dirty="0" err="1" smtClean="0"/>
              <a:t>določjo</a:t>
            </a:r>
            <a:r>
              <a:rPr lang="sl-SI" dirty="0" smtClean="0"/>
              <a:t> volumne teles in prostora.</a:t>
            </a:r>
          </a:p>
          <a:p>
            <a:r>
              <a:rPr lang="sl-SI" dirty="0" smtClean="0"/>
              <a:t>Osnovne oblike ploskev v prostoru so oblike: prizme, piramide, valja, stožca in krogle</a:t>
            </a:r>
          </a:p>
          <a:p>
            <a:r>
              <a:rPr lang="sl-SI" dirty="0" smtClean="0"/>
              <a:t>Sem sodijo tudi druga enostavna geometrijska telesa, ki so omejena z ravnimi ploskvami in robovi (tetraeder, oktaeder, dodekaeder in ikozaeder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89" y="4894731"/>
            <a:ext cx="1905000" cy="1905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047" y="2232481"/>
            <a:ext cx="2381250" cy="23717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709" y="103631"/>
            <a:ext cx="1905000" cy="183832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187709" y="972580"/>
            <a:ext cx="200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Ikozaeder- 20 enakostraničnih trikotnikov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177997" y="4525399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Prisekani ikozaeder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0372436" y="5273964"/>
            <a:ext cx="144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Mali </a:t>
            </a:r>
            <a:r>
              <a:rPr lang="sl-SI" dirty="0" err="1" smtClean="0"/>
              <a:t>triambski</a:t>
            </a:r>
            <a:r>
              <a:rPr lang="sl-SI" dirty="0" smtClean="0"/>
              <a:t> ikozaeder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55" y="5091546"/>
            <a:ext cx="1884218" cy="1884218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6077984" y="5571990"/>
            <a:ext cx="197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Dodekaeder-12 pravilnih </a:t>
            </a:r>
            <a:r>
              <a:rPr lang="sl-SI" dirty="0" err="1" smtClean="0"/>
              <a:t>petkotnikov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5" y="5328392"/>
            <a:ext cx="4022060" cy="16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Rotacijske ploskve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2655" y="1843087"/>
            <a:ext cx="2857500" cy="1914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34" y="1714500"/>
            <a:ext cx="2647950" cy="217170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46111" y="4128655"/>
            <a:ext cx="221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Tunel ali pol svitka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805382" y="4313321"/>
            <a:ext cx="19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Rotacijski paraboloid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209" y="1714500"/>
            <a:ext cx="2910526" cy="21717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7333672" y="4174821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Različne vrste </a:t>
            </a:r>
            <a:r>
              <a:rPr lang="sl-SI" dirty="0" err="1" smtClean="0"/>
              <a:t>rotcijskih</a:t>
            </a:r>
            <a:r>
              <a:rPr lang="sl-SI" dirty="0" smtClean="0"/>
              <a:t> ploskev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 flipH="1">
            <a:off x="0" y="4959652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Nastanejo s krivuljo, ki se zavrti okoli svoje vrtilne osi-</a:t>
            </a:r>
          </a:p>
          <a:p>
            <a:r>
              <a:rPr lang="sl-SI" dirty="0" smtClean="0"/>
              <a:t> Krogla </a:t>
            </a:r>
            <a:r>
              <a:rPr lang="sl-SI" dirty="0" err="1" smtClean="0"/>
              <a:t>naprimer</a:t>
            </a:r>
            <a:r>
              <a:rPr lang="sl-SI" dirty="0" smtClean="0"/>
              <a:t> nastane samo z vrtenjem krožnice okoli enega premera iz osi rotacije.  S proučevanje teh likov in njihovih ploskev se podrobneje ukvarja diferencialna geometrija.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061" y="6079185"/>
            <a:ext cx="735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</a:rPr>
              <a:t>V ZVEZEK NARIŠI ROTACIJO ELIPSE – KAKO SE IMENUJE PLOSKEV KI JO  DOBIMO NA TA NAČIN? </a:t>
            </a:r>
            <a:endParaRPr lang="sl-SI" b="1" dirty="0">
              <a:solidFill>
                <a:srgbClr val="FFFF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99610" y="5671127"/>
            <a:ext cx="1760259" cy="11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sl-SI" dirty="0" smtClean="0"/>
              <a:t>PLOSKEV V ARHITEKTURI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4110" y="1209964"/>
            <a:ext cx="9615744" cy="5038435"/>
          </a:xfrm>
        </p:spPr>
        <p:txBody>
          <a:bodyPr/>
          <a:lstStyle/>
          <a:p>
            <a:r>
              <a:rPr lang="sl-SI" dirty="0" smtClean="0"/>
              <a:t>TU JE PLOSKEV RAZLIČNO OBRAVNAVANA, NJENA OBLIKA JE ODVISNA OD KONSTRUKCIJE</a:t>
            </a:r>
          </a:p>
          <a:p>
            <a:r>
              <a:rPr lang="sl-SI" dirty="0" smtClean="0"/>
              <a:t>V arhitekturi s </a:t>
            </a:r>
            <a:r>
              <a:rPr lang="sl-SI" dirty="0" err="1" smtClean="0"/>
              <a:t>euporabljajo</a:t>
            </a:r>
            <a:r>
              <a:rPr lang="sl-SI" dirty="0" smtClean="0"/>
              <a:t> različne oblike konstrukcij – nagubane, ukrivljene…</a:t>
            </a:r>
          </a:p>
          <a:p>
            <a:r>
              <a:rPr lang="sl-SI" dirty="0" smtClean="0"/>
              <a:t>Kupole in ukrivljene sklede – imenujemo SKLEDASTE KONSTRUKCIJE</a:t>
            </a:r>
          </a:p>
          <a:p>
            <a:r>
              <a:rPr lang="sl-SI" dirty="0" err="1" smtClean="0"/>
              <a:t>Konoidne</a:t>
            </a:r>
            <a:r>
              <a:rPr lang="sl-SI" dirty="0" smtClean="0"/>
              <a:t> ploskve </a:t>
            </a:r>
            <a:r>
              <a:rPr lang="sl-SI" dirty="0"/>
              <a:t> </a:t>
            </a:r>
            <a:r>
              <a:rPr lang="sl-SI" dirty="0" smtClean="0"/>
              <a:t>je  sedlasta ploskev, ki je na določenih delih ukrivljena navzgor, določenih pa navzdol, lahko je krožna, parabolična, eliptična. (valovita kritina )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696" y="1625782"/>
            <a:ext cx="2263486" cy="15523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402" y="3847140"/>
            <a:ext cx="2646074" cy="13903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4225" t="8513" r="9052" b="12607"/>
          <a:stretch/>
        </p:blipFill>
        <p:spPr>
          <a:xfrm>
            <a:off x="6247473" y="3999345"/>
            <a:ext cx="2695202" cy="277090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09" y="4163290"/>
            <a:ext cx="3475952" cy="26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Zemeljsko površje in ploskev v prostoru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površino zemlje – relief vplivajo zunanji in notranji dejavniki- procesi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77834"/>
            <a:ext cx="4073236" cy="305492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63418" y="6068291"/>
            <a:ext cx="361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LEDENIŠKI IN REČNI RELIEF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384" y="2777834"/>
            <a:ext cx="4236269" cy="237836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348472" y="5615709"/>
            <a:ext cx="261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Nalaganje topljenih kamnin na robove toplih vrelcev 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813" y="1490518"/>
            <a:ext cx="1933575" cy="23622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9661236" y="4150658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erozija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056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r>
              <a:rPr lang="sl-SI" dirty="0" smtClean="0"/>
              <a:t>SLIKOVNA PLOSKEV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5564" y="1330036"/>
            <a:ext cx="11194472" cy="5430982"/>
          </a:xfrm>
        </p:spPr>
        <p:txBody>
          <a:bodyPr/>
          <a:lstStyle/>
          <a:p>
            <a:r>
              <a:rPr lang="sl-SI" dirty="0" smtClean="0"/>
              <a:t>V slikarstvu, grafiki in fotografiji ter umetniškem reliefu v kiparstvu je PLOSKEV PODLAGA za nadaljnje likovno ustvarjanje. Slikovna ploskev NASTANETAKRAT, KO SLIKAR DOLOČI FORMAT. Format </a:t>
            </a:r>
            <a:r>
              <a:rPr lang="sl-SI" dirty="0" err="1" smtClean="0"/>
              <a:t>sikovne</a:t>
            </a:r>
            <a:r>
              <a:rPr lang="sl-SI" dirty="0" smtClean="0"/>
              <a:t> ploskve je odvisen od različnih dejavnikov, pomembna pa je VELIKOST IN OBLIKA PODLAGE. Skozi zgodovino človek uporablja različne podlage za ustvarjanje. NAŠTEJ JIH NEKAJ:- - - - - </a:t>
            </a:r>
          </a:p>
          <a:p>
            <a:r>
              <a:rPr lang="sl-SI" dirty="0" smtClean="0"/>
              <a:t>Danes je najbolj razširjena oblika slikovne ploskve PRAVOKOTNIK, uporablja pa se tudi krog, oval, trikotnik, mnogokotnik, celo nepravilne oblike…</a:t>
            </a:r>
          </a:p>
          <a:p>
            <a:r>
              <a:rPr lang="sl-SI" b="1" u="sng" dirty="0" smtClean="0">
                <a:solidFill>
                  <a:srgbClr val="FFFF00"/>
                </a:solidFill>
              </a:rPr>
              <a:t>NALOGA – NA SPLETU POIŠČI FORMATE PAPIRJA A, B IN C, ki so določeni s  standardi DIN</a:t>
            </a:r>
          </a:p>
          <a:p>
            <a:r>
              <a:rPr lang="sl-SI" b="1" u="sng" dirty="0" smtClean="0">
                <a:solidFill>
                  <a:srgbClr val="FFFF00"/>
                </a:solidFill>
              </a:rPr>
              <a:t>Prilepi slike primerov v zvezek</a:t>
            </a:r>
          </a:p>
          <a:p>
            <a:r>
              <a:rPr lang="sl-SI" b="1" dirty="0" smtClean="0"/>
              <a:t>Format vpliva tudi na kompozicijo dela- TONDO – OKROGEL format – krožna radialna kompozicija, TRIKOTNI FORMAT – trikotna kompozicija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20862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92" y="116104"/>
            <a:ext cx="6741896" cy="67418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629237" y="2122801"/>
            <a:ext cx="3842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Arnheim</a:t>
            </a:r>
            <a:r>
              <a:rPr lang="sl-SI" dirty="0" smtClean="0"/>
              <a:t> Rudolf- njegova analiza pravokotnega slikovnega prostora- Ko opazujemo obliko slikovne ploskve, drsimo z očmi po njenih mejnih robovih, ki delujejo s privlačnimi silami. Gibanje oči se zaustavi na vogalih, kjer se preusmeri k drugemu robu. Na štirih vogalnih točkah so zbrane privlačne sile, poleg njih pa privlačno delujejo tudi diagonale in simetrale slikovne ploskve. Močno žarišče sil je središče formata.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3822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601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Naelektreno</vt:lpstr>
      <vt:lpstr>PLOSKEV - likovna prvina</vt:lpstr>
      <vt:lpstr>PLOSKVE V PROSTORU</vt:lpstr>
      <vt:lpstr>Rotacijske ploskve</vt:lpstr>
      <vt:lpstr>PLOSKEV V ARHITEKTURI</vt:lpstr>
      <vt:lpstr>Zemeljsko površje in ploskev v prostoru</vt:lpstr>
      <vt:lpstr>SLIKOVNA PLOSKEV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PLOSKEV in PROSTOR - likovni prvini</dc:title>
  <dc:creator>Admin</dc:creator>
  <cp:lastModifiedBy>Admin</cp:lastModifiedBy>
  <cp:revision>9</cp:revision>
  <dcterms:created xsi:type="dcterms:W3CDTF">2020-11-23T17:06:30Z</dcterms:created>
  <dcterms:modified xsi:type="dcterms:W3CDTF">2020-11-23T18:29:02Z</dcterms:modified>
</cp:coreProperties>
</file>