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9" r:id="rId3"/>
    <p:sldId id="261" r:id="rId4"/>
    <p:sldId id="266" r:id="rId5"/>
    <p:sldId id="265" r:id="rId6"/>
    <p:sldId id="262" r:id="rId7"/>
    <p:sldId id="264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0E11-9BEA-487B-8C51-AC8AD7854F09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22C1-2345-4D96-B3B7-E7C95C5FCE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7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88A3A1-4DB6-488E-83D0-B5525F0D9A32}" type="slidenum">
              <a:rPr lang="sl-SI" altLang="sl-SI" smtClean="0"/>
              <a:pPr eaLnBrk="1" hangingPunct="1"/>
              <a:t>4</a:t>
            </a:fld>
            <a:endParaRPr lang="sl-SI" altLang="sl-SI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3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89DEBB-4F97-4FB1-BEA3-E006273F5FAB}" type="slidenum">
              <a:rPr lang="sl-SI" altLang="sl-SI" smtClean="0"/>
              <a:pPr eaLnBrk="1" hangingPunct="1"/>
              <a:t>8</a:t>
            </a:fld>
            <a:endParaRPr lang="sl-SI" altLang="sl-SI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2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684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07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7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1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9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62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9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70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2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19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947F-184E-48D6-8129-9E7464CB7817}" type="datetimeFigureOut">
              <a:rPr lang="sl-SI" smtClean="0"/>
              <a:t>17. 03. 2021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896B-265D-4860-A386-4AA27E752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08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EUhVmm2-2NijMyGqNJySnCnd-0YRnmiz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jfIsV4vDRhuv1_BMAfn1ltWIRI0sEl33/view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PESEM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260" y="3284984"/>
            <a:ext cx="22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PESEM</a:t>
            </a:r>
            <a:endParaRPr lang="sl-SI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76442" y="250218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BESEDILO</a:t>
            </a:r>
            <a:endParaRPr lang="sl-SI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4277127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MELODIJA</a:t>
            </a:r>
            <a:endParaRPr lang="sl-SI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5" y="5013176"/>
            <a:ext cx="1972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RITEM</a:t>
            </a:r>
            <a:endParaRPr lang="sl-SI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56937" y="5020910"/>
            <a:ext cx="194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VIŠINA</a:t>
            </a:r>
            <a:endParaRPr lang="sl-SI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91190" y="1780370"/>
            <a:ext cx="162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KITICE</a:t>
            </a:r>
            <a:endParaRPr lang="sl-SI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15371" y="4307905"/>
            <a:ext cx="301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ponavljanje</a:t>
            </a:r>
            <a:endParaRPr lang="sl-SI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15370" y="2303592"/>
            <a:ext cx="3121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u="sng" dirty="0" smtClean="0"/>
              <a:t>Refren</a:t>
            </a:r>
            <a:r>
              <a:rPr lang="sl-SI" sz="2800" dirty="0" smtClean="0"/>
              <a:t> – se ponavlja med kiticami</a:t>
            </a:r>
            <a:endParaRPr lang="sl-SI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139780" y="4941169"/>
            <a:ext cx="269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vzorci melodije</a:t>
            </a:r>
            <a:endParaRPr lang="sl-SI" sz="2800" dirty="0"/>
          </a:p>
        </p:txBody>
      </p:sp>
      <p:sp>
        <p:nvSpPr>
          <p:cNvPr id="23" name="Right Arrow 22"/>
          <p:cNvSpPr/>
          <p:nvPr/>
        </p:nvSpPr>
        <p:spPr>
          <a:xfrm rot="3104774">
            <a:off x="1904172" y="4088081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Right Arrow 24"/>
          <p:cNvSpPr/>
          <p:nvPr/>
        </p:nvSpPr>
        <p:spPr>
          <a:xfrm rot="19119893">
            <a:off x="1872366" y="3014955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51920" y="2204864"/>
            <a:ext cx="439270" cy="29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12274" y="2521557"/>
            <a:ext cx="1603096" cy="29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1"/>
          </p:cNvCxnSpPr>
          <p:nvPr/>
        </p:nvCxnSpPr>
        <p:spPr>
          <a:xfrm>
            <a:off x="4291190" y="4525671"/>
            <a:ext cx="1624181" cy="43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1"/>
          </p:cNvCxnSpPr>
          <p:nvPr/>
        </p:nvCxnSpPr>
        <p:spPr>
          <a:xfrm>
            <a:off x="4306548" y="4674333"/>
            <a:ext cx="1833232" cy="528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5856" y="4756455"/>
            <a:ext cx="576064" cy="351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6" idx="0"/>
          </p:cNvCxnSpPr>
          <p:nvPr/>
        </p:nvCxnSpPr>
        <p:spPr>
          <a:xfrm flipH="1">
            <a:off x="2529883" y="4756455"/>
            <a:ext cx="525976" cy="264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3768" y="3944646"/>
            <a:ext cx="180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SKLADATELJ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2713" y="298571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PESNIK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6667520" cy="68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332656"/>
            <a:ext cx="8229600" cy="11430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sl-SI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MUZIKANTSKA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08" y="2264717"/>
            <a:ext cx="4258816" cy="28369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sl-SI" sz="3000" dirty="0" smtClean="0"/>
              <a:t>1. </a:t>
            </a:r>
          </a:p>
          <a:p>
            <a:pPr marL="0" indent="0">
              <a:buNone/>
            </a:pPr>
            <a:r>
              <a:rPr lang="sl-SI" sz="3000" dirty="0" smtClean="0"/>
              <a:t>Tra</a:t>
            </a:r>
            <a:r>
              <a:rPr lang="sl-SI" sz="3000" dirty="0"/>
              <a:t>, ra, ra, ra, </a:t>
            </a:r>
            <a:br>
              <a:rPr lang="sl-SI" sz="3000" dirty="0"/>
            </a:br>
            <a:r>
              <a:rPr lang="sl-SI" sz="3000" dirty="0"/>
              <a:t>tra, ra, ra, </a:t>
            </a:r>
            <a:br>
              <a:rPr lang="sl-SI" sz="3000" dirty="0"/>
            </a:br>
            <a:r>
              <a:rPr lang="sl-SI" sz="3000" dirty="0"/>
              <a:t>godba v goste je prišla. </a:t>
            </a:r>
            <a:br>
              <a:rPr lang="sl-SI" sz="3000" dirty="0"/>
            </a:br>
            <a:r>
              <a:rPr lang="sl-SI" sz="3000" dirty="0"/>
              <a:t>Muzikanti, veseljaki, </a:t>
            </a:r>
            <a:br>
              <a:rPr lang="sl-SI" sz="3000" dirty="0"/>
            </a:br>
            <a:r>
              <a:rPr lang="sl-SI" sz="3000" dirty="0"/>
              <a:t>sami krepki so možaki. </a:t>
            </a:r>
            <a:br>
              <a:rPr lang="sl-SI" sz="3000" dirty="0"/>
            </a:br>
            <a:r>
              <a:rPr lang="sl-SI" sz="3000" dirty="0"/>
              <a:t>Miha na činele igra, </a:t>
            </a:r>
            <a:br>
              <a:rPr lang="sl-SI" sz="3000" dirty="0"/>
            </a:br>
            <a:r>
              <a:rPr lang="sl-SI" sz="3000" dirty="0"/>
              <a:t>Rok po bobnu ropota. 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30824" y="3683173"/>
            <a:ext cx="4618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sl-SI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sl-SI" dirty="0" smtClean="0"/>
              <a:t>3. </a:t>
            </a:r>
          </a:p>
          <a:p>
            <a:r>
              <a:rPr lang="sl-SI" dirty="0" smtClean="0"/>
              <a:t>Bumstadrija</a:t>
            </a:r>
            <a:r>
              <a:rPr lang="sl-SI" dirty="0"/>
              <a:t>, </a:t>
            </a:r>
            <a:br>
              <a:rPr lang="sl-SI" dirty="0"/>
            </a:br>
            <a:r>
              <a:rPr lang="sl-SI" dirty="0"/>
              <a:t>bumstadra, </a:t>
            </a:r>
            <a:br>
              <a:rPr lang="sl-SI" dirty="0"/>
            </a:br>
            <a:r>
              <a:rPr lang="sl-SI" dirty="0"/>
              <a:t>kdor uči se, ta pa zna. </a:t>
            </a:r>
            <a:br>
              <a:rPr lang="sl-SI" dirty="0"/>
            </a:br>
            <a:r>
              <a:rPr lang="sl-SI" dirty="0"/>
              <a:t>Godba se je pomladila, </a:t>
            </a:r>
            <a:br>
              <a:rPr lang="sl-SI" dirty="0"/>
            </a:br>
            <a:r>
              <a:rPr lang="sl-SI" dirty="0"/>
              <a:t>nove godce je dobila. </a:t>
            </a:r>
            <a:br>
              <a:rPr lang="sl-SI" dirty="0"/>
            </a:br>
            <a:r>
              <a:rPr lang="sl-SI" dirty="0"/>
              <a:t>Zdaj pozor in ena, dva, </a:t>
            </a:r>
            <a:br>
              <a:rPr lang="sl-SI" dirty="0"/>
            </a:br>
            <a:r>
              <a:rPr lang="sl-SI" dirty="0"/>
              <a:t>naša godba vam igra.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23928" y="332656"/>
            <a:ext cx="4618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sl-SI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sl-SI" dirty="0" smtClean="0"/>
              <a:t>2. </a:t>
            </a:r>
          </a:p>
          <a:p>
            <a:r>
              <a:rPr lang="sl-SI" dirty="0" smtClean="0"/>
              <a:t>Bam</a:t>
            </a:r>
            <a:r>
              <a:rPr lang="sl-SI" dirty="0"/>
              <a:t>, br, bam, bam, </a:t>
            </a:r>
            <a:br>
              <a:rPr lang="sl-SI" dirty="0"/>
            </a:br>
            <a:r>
              <a:rPr lang="sl-SI" dirty="0"/>
              <a:t>bam, br, bam, </a:t>
            </a:r>
            <a:br>
              <a:rPr lang="sl-SI" dirty="0"/>
            </a:br>
            <a:r>
              <a:rPr lang="sl-SI" dirty="0"/>
              <a:t>kdor želi, naj pride k nam. </a:t>
            </a:r>
            <a:br>
              <a:rPr lang="sl-SI" dirty="0"/>
            </a:br>
            <a:r>
              <a:rPr lang="sl-SI" dirty="0" smtClean="0"/>
              <a:t>Ta</a:t>
            </a:r>
            <a:r>
              <a:rPr lang="sl-SI" dirty="0"/>
              <a:t>, ki pridno je polento, </a:t>
            </a:r>
            <a:br>
              <a:rPr lang="sl-SI" dirty="0"/>
            </a:br>
            <a:r>
              <a:rPr lang="sl-SI" dirty="0"/>
              <a:t>v godbi bo igral trobento. </a:t>
            </a:r>
            <a:br>
              <a:rPr lang="sl-SI" dirty="0"/>
            </a:br>
            <a:r>
              <a:rPr lang="sl-SI" dirty="0"/>
              <a:t>Kdor bo pihal v bombardon, </a:t>
            </a:r>
            <a:br>
              <a:rPr lang="sl-SI" dirty="0"/>
            </a:br>
            <a:r>
              <a:rPr lang="sl-SI" dirty="0"/>
              <a:t>bo zaslužil en bonbon. 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13184" y="1475656"/>
            <a:ext cx="23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2"/>
              </a:rPr>
              <a:t>Posnetek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27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128792" cy="64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 31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7164288" y="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3"/>
              </a:rPr>
              <a:t>posnetek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85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10245" name="Picture 6" descr="D3BE87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3375"/>
            <a:ext cx="7848872" cy="62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scan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24036"/>
            <a:ext cx="1179166" cy="160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75265" cy="37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9" t="6760" r="25314"/>
          <a:stretch/>
        </p:blipFill>
        <p:spPr bwMode="auto">
          <a:xfrm>
            <a:off x="467544" y="322362"/>
            <a:ext cx="1276350" cy="18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896728" cy="386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1907704" y="1124744"/>
            <a:ext cx="288032" cy="36004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Sun 3"/>
          <p:cNvSpPr/>
          <p:nvPr/>
        </p:nvSpPr>
        <p:spPr>
          <a:xfrm>
            <a:off x="971600" y="2420888"/>
            <a:ext cx="288032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Sun 4"/>
          <p:cNvSpPr/>
          <p:nvPr/>
        </p:nvSpPr>
        <p:spPr>
          <a:xfrm>
            <a:off x="2915816" y="2393268"/>
            <a:ext cx="288032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un 5"/>
          <p:cNvSpPr/>
          <p:nvPr/>
        </p:nvSpPr>
        <p:spPr>
          <a:xfrm>
            <a:off x="4572000" y="2393268"/>
            <a:ext cx="288032" cy="36004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Sun 6"/>
          <p:cNvSpPr/>
          <p:nvPr/>
        </p:nvSpPr>
        <p:spPr>
          <a:xfrm>
            <a:off x="3419872" y="1096008"/>
            <a:ext cx="288032" cy="36004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Sun 7"/>
          <p:cNvSpPr/>
          <p:nvPr/>
        </p:nvSpPr>
        <p:spPr>
          <a:xfrm>
            <a:off x="5004048" y="1124744"/>
            <a:ext cx="288032" cy="36004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un 8"/>
          <p:cNvSpPr/>
          <p:nvPr/>
        </p:nvSpPr>
        <p:spPr>
          <a:xfrm>
            <a:off x="6516216" y="1124744"/>
            <a:ext cx="288032" cy="36004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Sun 9"/>
          <p:cNvSpPr/>
          <p:nvPr/>
        </p:nvSpPr>
        <p:spPr>
          <a:xfrm>
            <a:off x="6627564" y="2454536"/>
            <a:ext cx="288032" cy="360040"/>
          </a:xfrm>
          <a:prstGeom prst="sun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8" y="1887624"/>
            <a:ext cx="386952" cy="2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24" y="2136899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6899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84" y="3501008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16" y="3487451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64" y="3487451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22" y="2163080"/>
            <a:ext cx="228385" cy="18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80" y="2163080"/>
            <a:ext cx="260608" cy="2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4" y="2303506"/>
            <a:ext cx="478436" cy="33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457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52600"/>
            <a:ext cx="7200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265302" cy="16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F400E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03363"/>
            <a:ext cx="82105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scan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9214"/>
            <a:ext cx="11525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38313"/>
            <a:ext cx="89344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</Words>
  <Application>Microsoft Office PowerPoint</Application>
  <PresentationFormat>Diaprojekcija na zaslonu (4:3)</PresentationFormat>
  <Paragraphs>24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PESEM</vt:lpstr>
      <vt:lpstr>MUZIKANTSKA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Nadja</dc:creator>
  <cp:lastModifiedBy>Nadja</cp:lastModifiedBy>
  <cp:revision>16</cp:revision>
  <dcterms:created xsi:type="dcterms:W3CDTF">2016-09-23T04:27:07Z</dcterms:created>
  <dcterms:modified xsi:type="dcterms:W3CDTF">2021-03-17T12:43:34Z</dcterms:modified>
</cp:coreProperties>
</file>