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Uredite slog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2268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033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647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938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8676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946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769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115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51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sl-S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3746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2684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837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z="5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Priprava pogrinjkov in </a:t>
            </a:r>
            <a:br>
              <a:rPr lang="sl-SI" sz="5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sl-SI" sz="5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obnašanje pri jedi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sl-SI" dirty="0"/>
              <a:t>Lara Ivančić,6.a</a:t>
            </a:r>
          </a:p>
        </p:txBody>
      </p:sp>
    </p:spTree>
    <p:extLst>
      <p:ext uri="{BB962C8B-B14F-4D97-AF65-F5344CB8AC3E}">
        <p14:creationId xmlns:p14="http://schemas.microsoft.com/office/powerpoint/2010/main" val="3762022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UVOD: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-Ne glede na to, ali jemo z družino ali </a:t>
            </a:r>
            <a:r>
              <a:rPr lang="sl-SI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v javnosti, </a:t>
            </a: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poznamo določena pravila, ki jih moramo 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Upoštevati (v nasprotnem primeru smo lahko tarča posmeha). </a:t>
            </a:r>
          </a:p>
          <a:p>
            <a:pPr marL="0" indent="0">
              <a:buNone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323" y="3317048"/>
            <a:ext cx="1137701" cy="1504064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2207" y="3317048"/>
            <a:ext cx="2638425" cy="173355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1312" y="3128047"/>
            <a:ext cx="223837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09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PRIPRAVA POGRINJKOV:</a:t>
            </a: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3363" y="2130103"/>
            <a:ext cx="2429949" cy="18365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PoljeZBesedilom 4"/>
          <p:cNvSpPr txBox="1"/>
          <p:nvPr/>
        </p:nvSpPr>
        <p:spPr>
          <a:xfrm>
            <a:off x="927279" y="2014194"/>
            <a:ext cx="34000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Poznamo več vrst pogrinjkov:</a:t>
            </a:r>
          </a:p>
          <a:p>
            <a:endParaRPr lang="sl-SI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slavnostne pogrinjke,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velikonočne pogrinjke,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božične pogrinjke,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poročne pogrinjke,...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925132" y="3966692"/>
            <a:ext cx="3402169" cy="141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044" y="4533414"/>
            <a:ext cx="2625145" cy="17330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4"/>
          <a:srcRect l="8251" r="9454"/>
          <a:stretch/>
        </p:blipFill>
        <p:spPr>
          <a:xfrm>
            <a:off x="5080900" y="2197669"/>
            <a:ext cx="2030199" cy="18478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Slika 7"/>
          <p:cNvPicPr>
            <a:picLocks noChangeAspect="1"/>
          </p:cNvPicPr>
          <p:nvPr/>
        </p:nvPicPr>
        <p:blipFill rotWithShape="1">
          <a:blip r:embed="rId5"/>
          <a:srcRect l="3126" r="17714"/>
          <a:stretch/>
        </p:blipFill>
        <p:spPr>
          <a:xfrm>
            <a:off x="2253801" y="4511830"/>
            <a:ext cx="2073500" cy="1743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81940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292366" cy="1371600"/>
          </a:xfrm>
        </p:spPr>
        <p:txBody>
          <a:bodyPr>
            <a:normAutofit/>
          </a:bodyPr>
          <a:lstStyle/>
          <a:p>
            <a:r>
              <a:rPr lang="sl-SI" sz="32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Poznamo tudi pogrinjek za zajtrk, kosilo in večerjo: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Zajtrk: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desertni krožnik,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servieta (papirnata ali iz blaga)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desertni nož,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podstavek za skodelico,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skodelica,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žlica za kavo,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mala namizna oprema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(posodici za sol in sladkor …)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t="49822"/>
          <a:stretch/>
        </p:blipFill>
        <p:spPr>
          <a:xfrm>
            <a:off x="5918579" y="3129566"/>
            <a:ext cx="4899674" cy="203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787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Enostavno kosilo:</a:t>
            </a: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7774" y="3287298"/>
            <a:ext cx="3451731" cy="2585467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1120462" y="2511380"/>
            <a:ext cx="51515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desertna žlica za juho v skodelici,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veliki pribor za glavno jed,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desertni krožnik,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servieta,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kozarec za rdeče vino.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4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Enostavna večerja: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veliki pribor,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desertni krožnik,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servieta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kozarec.</a:t>
            </a:r>
          </a:p>
          <a:p>
            <a:endParaRPr lang="sl-SI" sz="24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3157" y="1468192"/>
            <a:ext cx="3482888" cy="45668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4664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Obnašanje pri jedi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6799" y="2103120"/>
            <a:ext cx="10331003" cy="4387832"/>
          </a:xfrm>
        </p:spPr>
        <p:txBody>
          <a:bodyPr>
            <a:normAutofit/>
          </a:bodyPr>
          <a:lstStyle/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Paziti na pravilno držo (vzravnano, obe nogi na tleh …).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Prtiček je pogrnjen na nogah, nikoli ne sme biti zataknjen za ovratnik.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Za mizo ne sodijo glasovi, ki so posledica prebavnih motenj.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Grizenje nohtov in vrtanje po nosu je prepovedano.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Nevljudno je zehanje in široko odpiranje ust.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Za mizo ne sodi cmokanje, srkanje in počasno srebanje.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Glasno šepetanje sosedu je prepovedano.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NIKOLI NE GOVORI S POLNIMI USTI!</a:t>
            </a:r>
          </a:p>
        </p:txBody>
      </p:sp>
    </p:spTree>
    <p:extLst>
      <p:ext uri="{BB962C8B-B14F-4D97-AF65-F5344CB8AC3E}">
        <p14:creationId xmlns:p14="http://schemas.microsoft.com/office/powerpoint/2010/main" val="295144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HVALA ZA POZORNOST</a:t>
            </a: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4030" y="2355448"/>
            <a:ext cx="5027390" cy="33454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12645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252</TotalTime>
  <Words>236</Words>
  <Application>Microsoft Office PowerPoint</Application>
  <PresentationFormat>Širokozaslonsko</PresentationFormat>
  <Paragraphs>44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Comic Sans MS</vt:lpstr>
      <vt:lpstr>Garamond</vt:lpstr>
      <vt:lpstr>Savon</vt:lpstr>
      <vt:lpstr>Priprava pogrinjkov in  obnašanje pri jedi</vt:lpstr>
      <vt:lpstr>UVOD:</vt:lpstr>
      <vt:lpstr>PRIPRAVA POGRINJKOV:</vt:lpstr>
      <vt:lpstr>Poznamo tudi pogrinjek za zajtrk, kosilo in večerjo:</vt:lpstr>
      <vt:lpstr>Enostavno kosilo:</vt:lpstr>
      <vt:lpstr>Enostavna večerja:</vt:lpstr>
      <vt:lpstr>Obnašanje pri jedi</vt:lpstr>
      <vt:lpstr>HVALA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Priprava pogrinjkov in  obnašanje pri jedi</dc:title>
  <dc:creator>LARA44</dc:creator>
  <cp:lastModifiedBy>OŠ Lenart_14</cp:lastModifiedBy>
  <cp:revision>20</cp:revision>
  <dcterms:created xsi:type="dcterms:W3CDTF">2014-06-11T19:44:48Z</dcterms:created>
  <dcterms:modified xsi:type="dcterms:W3CDTF">2020-11-18T06:53:10Z</dcterms:modified>
</cp:coreProperties>
</file>