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9" r:id="rId4"/>
    <p:sldId id="257" r:id="rId5"/>
    <p:sldId id="290" r:id="rId6"/>
    <p:sldId id="292" r:id="rId7"/>
    <p:sldId id="293" r:id="rId8"/>
    <p:sldId id="294" r:id="rId9"/>
    <p:sldId id="299" r:id="rId10"/>
    <p:sldId id="295" r:id="rId11"/>
    <p:sldId id="296" r:id="rId12"/>
    <p:sldId id="297" r:id="rId13"/>
    <p:sldId id="291" r:id="rId14"/>
    <p:sldId id="298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65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92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38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48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53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67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05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62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2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95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35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1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160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7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9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8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A9D434-E8E9-4B69-B2CE-AAD02FAE6A19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9AAB545-A0B9-4368-9DEF-3B71CA0F7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705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qekfvkR5c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JJDY8xlHYo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F3n-ugCW8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Dihe-G_is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BZGt5j7CmQ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LKzfwJ1n97d3csv3SgaYr16bBJugWslRRGHg4afXTKsoDxQ/viewform?usp=sf_li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imeo.com/1896965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Sb8kwoxt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80jHPAVuH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fvKKJeW4x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pYQlWABlc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_43_u9u_Ag?start=248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t4Nw38bUX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A04345-C9CA-4337-9A40-EEBA0A92D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sl-SI" sz="4800" dirty="0"/>
              <a:t>Poklici povezani z obdelavo kovin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613C89-9A97-4DE9-9DB8-5C729F1ED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endParaRPr lang="sl-SI">
              <a:solidFill>
                <a:srgbClr val="D1648E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Slika 3" descr="Slika, ki vsebuje besede oseba, notranji&#10;&#10;Opis je samodejno ustvarjen">
            <a:extLst>
              <a:ext uri="{FF2B5EF4-FFF2-40B4-BE49-F238E27FC236}">
                <a16:creationId xmlns:a16="http://schemas.microsoft.com/office/drawing/2014/main" id="{C7663D08-45E4-49F5-9E16-51F2AE0F4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81" r="-1" b="23586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94AC0E-35C6-4325-AD8C-3108A076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770" y="123608"/>
            <a:ext cx="3067575" cy="970450"/>
          </a:xfrm>
        </p:spPr>
        <p:txBody>
          <a:bodyPr/>
          <a:lstStyle/>
          <a:p>
            <a:r>
              <a:rPr lang="sl-SI" dirty="0"/>
              <a:t>Livar</a:t>
            </a:r>
          </a:p>
        </p:txBody>
      </p:sp>
      <p:pic>
        <p:nvPicPr>
          <p:cNvPr id="4" name="Predstavnost v spletu 3" title="Predstavitveni video livarne LIVAR d.d. (l.2010)">
            <a:hlinkClick r:id="" action="ppaction://media"/>
            <a:extLst>
              <a:ext uri="{FF2B5EF4-FFF2-40B4-BE49-F238E27FC236}">
                <a16:creationId xmlns:a16="http://schemas.microsoft.com/office/drawing/2014/main" id="{47634505-25E8-4DF1-8196-1AC84FF7FC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4517" y="718400"/>
            <a:ext cx="10654020" cy="60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47A51-D16C-4967-B56E-385DA7B9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2" y="664858"/>
            <a:ext cx="2271950" cy="5278742"/>
          </a:xfrm>
        </p:spPr>
        <p:txBody>
          <a:bodyPr/>
          <a:lstStyle/>
          <a:p>
            <a:r>
              <a:rPr lang="sl-SI" dirty="0"/>
              <a:t>Klepar</a:t>
            </a:r>
          </a:p>
        </p:txBody>
      </p:sp>
      <p:pic>
        <p:nvPicPr>
          <p:cNvPr id="4" name="Predstavnost v spletu 3" title="klepar krovec">
            <a:hlinkClick r:id="" action="ppaction://media"/>
            <a:extLst>
              <a:ext uri="{FF2B5EF4-FFF2-40B4-BE49-F238E27FC236}">
                <a16:creationId xmlns:a16="http://schemas.microsoft.com/office/drawing/2014/main" id="{6509DEFC-6AE3-4DE9-AE22-05FA055B64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1780" y="0"/>
            <a:ext cx="9150220" cy="68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dstavnost v spletu 3" title="avtokaroserist">
            <a:hlinkClick r:id="" action="ppaction://media"/>
            <a:extLst>
              <a:ext uri="{FF2B5EF4-FFF2-40B4-BE49-F238E27FC236}">
                <a16:creationId xmlns:a16="http://schemas.microsoft.com/office/drawing/2014/main" id="{009F5D0C-C05B-487A-9850-526A67814B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69771" y="0"/>
            <a:ext cx="9122229" cy="684234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7B7FB5-8043-414F-93E6-3EAD546B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6530"/>
            <a:ext cx="3312366" cy="3312368"/>
          </a:xfrm>
        </p:spPr>
        <p:txBody>
          <a:bodyPr/>
          <a:lstStyle/>
          <a:p>
            <a:r>
              <a:rPr lang="sl-SI" dirty="0" err="1"/>
              <a:t>Avtokaroserist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6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114BD-01A5-4561-9536-A475D1BF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5762" y="0"/>
            <a:ext cx="10353762" cy="970450"/>
          </a:xfrm>
        </p:spPr>
        <p:txBody>
          <a:bodyPr/>
          <a:lstStyle/>
          <a:p>
            <a:pPr>
              <a:defRPr/>
            </a:pPr>
            <a:r>
              <a:rPr lang="sl-SI" sz="2600" dirty="0"/>
              <a:t>Srednješolska izobrazba</a:t>
            </a:r>
            <a:br>
              <a:rPr lang="sl-SI" sz="2600" dirty="0"/>
            </a:br>
            <a:r>
              <a:rPr lang="sl-SI" sz="2200" dirty="0"/>
              <a:t>Strojni tehnik (delo na CNC strojih…)</a:t>
            </a:r>
          </a:p>
        </p:txBody>
      </p:sp>
      <p:pic>
        <p:nvPicPr>
          <p:cNvPr id="7" name="Predstavnost v spletu 6" title="Predstavitveni film: strojni tehnik">
            <a:hlinkClick r:id="" action="ppaction://media"/>
            <a:extLst>
              <a:ext uri="{FF2B5EF4-FFF2-40B4-BE49-F238E27FC236}">
                <a16:creationId xmlns:a16="http://schemas.microsoft.com/office/drawing/2014/main" id="{84C8F452-7522-42F3-851C-64B4F624EE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4258" y="1146394"/>
            <a:ext cx="10109791" cy="57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280A7-25D1-4545-82BE-B69EE803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00" y="215318"/>
            <a:ext cx="1035376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2600" dirty="0"/>
              <a:t>Visokošolska ali univerzitetna izobrazba:</a:t>
            </a:r>
            <a:br>
              <a:rPr lang="sl-SI" sz="2600" dirty="0"/>
            </a:br>
            <a:r>
              <a:rPr lang="sl-SI" sz="2200" dirty="0"/>
              <a:t>Diplomirani inženir strojništva</a:t>
            </a:r>
            <a:br>
              <a:rPr lang="sl-SI" sz="2200" dirty="0"/>
            </a:br>
            <a:endParaRPr lang="sl-SI" dirty="0"/>
          </a:p>
        </p:txBody>
      </p:sp>
      <p:pic>
        <p:nvPicPr>
          <p:cNvPr id="4" name="Predstavnost v spletu 3" title="Inženir strojništva: Miha Berginc">
            <a:hlinkClick r:id="" action="ppaction://media"/>
            <a:extLst>
              <a:ext uri="{FF2B5EF4-FFF2-40B4-BE49-F238E27FC236}">
                <a16:creationId xmlns:a16="http://schemas.microsoft.com/office/drawing/2014/main" id="{CFFD4C00-3BDB-49AC-8817-824E02AE2B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1963" y="849170"/>
            <a:ext cx="10568502" cy="59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1E900B-CEBC-44EC-AFD7-1F88B446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82685F-3751-4FC8-A6BB-8D81C760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https://docs.google.com/forms/d/e/1FAIpQLSfLKzfwJ1n97d3csv3SgaYr16bBJugWslRRGHg4afXTKsoDxQ/viewform?usp=sf_link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796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l-SI" dirty="0"/>
              <a:t>Cilji: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87388" y="2276872"/>
            <a:ext cx="11017224" cy="38164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seznanijo s poklici, povezanimi z obdelavo kovin.</a:t>
            </a:r>
          </a:p>
          <a:p>
            <a:pPr>
              <a:defRPr/>
            </a:pPr>
            <a:endParaRPr lang="sl-SI" sz="2800" dirty="0"/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9536" y="63455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sl-SI" dirty="0"/>
              <a:t> Poklici v kovinarstvu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7368" y="1196752"/>
            <a:ext cx="7765322" cy="54382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l-SI" sz="2600" dirty="0"/>
              <a:t>Poklicna izobrazba: </a:t>
            </a:r>
          </a:p>
          <a:p>
            <a:pPr lvl="1">
              <a:defRPr/>
            </a:pPr>
            <a:r>
              <a:rPr lang="sl-SI" sz="2200" dirty="0"/>
              <a:t>Strugar</a:t>
            </a:r>
          </a:p>
          <a:p>
            <a:pPr lvl="1">
              <a:defRPr/>
            </a:pPr>
            <a:r>
              <a:rPr lang="sl-SI" sz="2200" dirty="0"/>
              <a:t>Varilec</a:t>
            </a:r>
          </a:p>
          <a:p>
            <a:pPr lvl="1">
              <a:defRPr/>
            </a:pPr>
            <a:r>
              <a:rPr lang="sl-SI" sz="2200" dirty="0"/>
              <a:t>Orodjar</a:t>
            </a:r>
          </a:p>
          <a:p>
            <a:pPr lvl="1">
              <a:defRPr/>
            </a:pPr>
            <a:r>
              <a:rPr lang="sl-SI" sz="2200" dirty="0"/>
              <a:t>Livar</a:t>
            </a:r>
          </a:p>
          <a:p>
            <a:pPr lvl="1">
              <a:defRPr/>
            </a:pPr>
            <a:r>
              <a:rPr lang="sl-SI" sz="2200" dirty="0"/>
              <a:t>Ključavničar</a:t>
            </a:r>
          </a:p>
          <a:p>
            <a:pPr lvl="1">
              <a:defRPr/>
            </a:pPr>
            <a:r>
              <a:rPr lang="sl-SI" sz="2200" dirty="0"/>
              <a:t>Kovač</a:t>
            </a:r>
            <a:endParaRPr lang="en-GB" sz="2200" dirty="0"/>
          </a:p>
          <a:p>
            <a:pPr lvl="1">
              <a:defRPr/>
            </a:pPr>
            <a:r>
              <a:rPr lang="en-GB" sz="2200" dirty="0" err="1"/>
              <a:t>Klepar</a:t>
            </a:r>
            <a:r>
              <a:rPr lang="en-GB" sz="2200" dirty="0"/>
              <a:t> (</a:t>
            </a:r>
            <a:r>
              <a:rPr lang="en-GB" sz="2200" dirty="0" err="1"/>
              <a:t>avtoklepar</a:t>
            </a:r>
            <a:r>
              <a:rPr lang="en-GB" sz="2200" dirty="0"/>
              <a:t>, </a:t>
            </a:r>
            <a:r>
              <a:rPr lang="en-GB" sz="2200" dirty="0" err="1"/>
              <a:t>krovec</a:t>
            </a:r>
            <a:r>
              <a:rPr lang="en-GB" sz="2200" dirty="0"/>
              <a:t>)</a:t>
            </a:r>
          </a:p>
          <a:p>
            <a:pPr lvl="1">
              <a:defRPr/>
            </a:pPr>
            <a:r>
              <a:rPr lang="en-GB" sz="2200" dirty="0" err="1"/>
              <a:t>Metalurg</a:t>
            </a:r>
            <a:r>
              <a:rPr lang="en-GB" sz="2200" dirty="0"/>
              <a:t> </a:t>
            </a:r>
            <a:endParaRPr lang="sl-SI" sz="2200" dirty="0"/>
          </a:p>
          <a:p>
            <a:pPr>
              <a:defRPr/>
            </a:pPr>
            <a:r>
              <a:rPr lang="sl-SI" sz="2600" dirty="0"/>
              <a:t>Srednješolska izobrazba</a:t>
            </a:r>
          </a:p>
          <a:p>
            <a:pPr lvl="1">
              <a:defRPr/>
            </a:pPr>
            <a:r>
              <a:rPr lang="sl-SI" sz="2200" dirty="0"/>
              <a:t>Strojni tehnik (delo na CNC strojih…)</a:t>
            </a:r>
          </a:p>
          <a:p>
            <a:pPr>
              <a:defRPr/>
            </a:pPr>
            <a:r>
              <a:rPr lang="sl-SI" sz="2600" dirty="0"/>
              <a:t>Visokošolska ali univerzitetna izobrazba:</a:t>
            </a:r>
          </a:p>
          <a:p>
            <a:pPr lvl="1">
              <a:defRPr/>
            </a:pPr>
            <a:r>
              <a:rPr lang="sl-SI" sz="2200" dirty="0"/>
              <a:t>Diplomirani inženir strojništva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dirty="0">
                <a:hlinkClick r:id="rId2"/>
              </a:rPr>
              <a:t>http://vimeo.com/18969652</a:t>
            </a:r>
            <a:endParaRPr lang="sl-SI" dirty="0"/>
          </a:p>
          <a:p>
            <a:pPr>
              <a:defRPr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474" y="1412776"/>
            <a:ext cx="6897427" cy="4483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FF4D8-4C4A-4571-8147-985F5567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1666" y="0"/>
            <a:ext cx="2987086" cy="850084"/>
          </a:xfrm>
        </p:spPr>
        <p:txBody>
          <a:bodyPr/>
          <a:lstStyle/>
          <a:p>
            <a:r>
              <a:rPr lang="sl-SI" dirty="0"/>
              <a:t>Orodjar</a:t>
            </a:r>
          </a:p>
        </p:txBody>
      </p:sp>
      <p:pic>
        <p:nvPicPr>
          <p:cNvPr id="7" name="Predstavnost v spletu 6" title="Noel Črnčec - oblikovalec kovin, orodjar">
            <a:hlinkClick r:id="" action="ppaction://media"/>
            <a:extLst>
              <a:ext uri="{FF2B5EF4-FFF2-40B4-BE49-F238E27FC236}">
                <a16:creationId xmlns:a16="http://schemas.microsoft.com/office/drawing/2014/main" id="{48398488-E6EC-4EE7-B82C-87980360B0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2906" y="784762"/>
            <a:ext cx="10749094" cy="60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9ADBB-943D-4809-85FC-0A0365F8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88128" cy="992697"/>
          </a:xfrm>
        </p:spPr>
        <p:txBody>
          <a:bodyPr/>
          <a:lstStyle/>
          <a:p>
            <a:r>
              <a:rPr lang="sl-SI" dirty="0"/>
              <a:t>Zlatar</a:t>
            </a:r>
          </a:p>
        </p:txBody>
      </p:sp>
      <p:pic>
        <p:nvPicPr>
          <p:cNvPr id="4" name="Predstavnost v spletu 3" title="Firbcologi: prstan">
            <a:hlinkClick r:id="" action="ppaction://media"/>
            <a:extLst>
              <a:ext uri="{FF2B5EF4-FFF2-40B4-BE49-F238E27FC236}">
                <a16:creationId xmlns:a16="http://schemas.microsoft.com/office/drawing/2014/main" id="{B22D6206-8338-4069-8E21-246492874D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4484" y="796954"/>
            <a:ext cx="10727516" cy="60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6A7541-3258-4EF6-BDFB-72743E64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74983" y="-103464"/>
            <a:ext cx="10353762" cy="970450"/>
          </a:xfrm>
        </p:spPr>
        <p:txBody>
          <a:bodyPr/>
          <a:lstStyle/>
          <a:p>
            <a:r>
              <a:rPr lang="sl-SI" dirty="0"/>
              <a:t>Avto serviser</a:t>
            </a:r>
          </a:p>
        </p:txBody>
      </p:sp>
      <p:pic>
        <p:nvPicPr>
          <p:cNvPr id="4" name="Predstavnost v spletu 3" title="AVTOSERVISER- Srednja šola Ravne">
            <a:hlinkClick r:id="" action="ppaction://media"/>
            <a:extLst>
              <a:ext uri="{FF2B5EF4-FFF2-40B4-BE49-F238E27FC236}">
                <a16:creationId xmlns:a16="http://schemas.microsoft.com/office/drawing/2014/main" id="{DC20B75F-159A-4F19-817C-7F2BCBB18D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9697" y="746744"/>
            <a:ext cx="10662303" cy="60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84761-BCCE-4F8E-8D70-2D37DF8E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758"/>
            <a:ext cx="1853967" cy="970450"/>
          </a:xfrm>
        </p:spPr>
        <p:txBody>
          <a:bodyPr/>
          <a:lstStyle/>
          <a:p>
            <a:r>
              <a:rPr lang="sl-SI" dirty="0"/>
              <a:t>Varilec</a:t>
            </a:r>
          </a:p>
        </p:txBody>
      </p:sp>
      <p:pic>
        <p:nvPicPr>
          <p:cNvPr id="4" name="Predstavnost v spletu 3" title="Bodi VARILEC svoje prihodnosti">
            <a:hlinkClick r:id="" action="ppaction://media"/>
            <a:extLst>
              <a:ext uri="{FF2B5EF4-FFF2-40B4-BE49-F238E27FC236}">
                <a16:creationId xmlns:a16="http://schemas.microsoft.com/office/drawing/2014/main" id="{E40E0D65-1CB4-4886-A5F7-678626BA5F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529" y="683664"/>
            <a:ext cx="10928842" cy="61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E2BB5-97D9-4F1A-9038-2663ADD0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1577130"/>
            <a:ext cx="1594513" cy="970450"/>
          </a:xfrm>
        </p:spPr>
        <p:txBody>
          <a:bodyPr/>
          <a:lstStyle/>
          <a:p>
            <a:r>
              <a:rPr lang="sl-SI" dirty="0"/>
              <a:t>Kovač</a:t>
            </a:r>
          </a:p>
        </p:txBody>
      </p:sp>
      <p:pic>
        <p:nvPicPr>
          <p:cNvPr id="7" name="Predstavnost v spletu 6" title="How Do Blacksmiths Make Swords?">
            <a:hlinkClick r:id="" action="ppaction://media"/>
            <a:extLst>
              <a:ext uri="{FF2B5EF4-FFF2-40B4-BE49-F238E27FC236}">
                <a16:creationId xmlns:a16="http://schemas.microsoft.com/office/drawing/2014/main" id="{6AACB053-E0D2-48C1-AFD8-61F18F1093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7977" y="469475"/>
            <a:ext cx="10476973" cy="59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BADD16-A36F-4E23-87B3-B1FEF463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051" y="0"/>
            <a:ext cx="2567636" cy="757806"/>
          </a:xfrm>
        </p:spPr>
        <p:txBody>
          <a:bodyPr/>
          <a:lstStyle/>
          <a:p>
            <a:r>
              <a:rPr lang="sl-SI" dirty="0"/>
              <a:t>Metalurg</a:t>
            </a:r>
          </a:p>
        </p:txBody>
      </p:sp>
      <p:pic>
        <p:nvPicPr>
          <p:cNvPr id="4" name="Predstavnost v spletu 3" title="METALURG- Srednja šola Ravne">
            <a:hlinkClick r:id="" action="ppaction://media"/>
            <a:extLst>
              <a:ext uri="{FF2B5EF4-FFF2-40B4-BE49-F238E27FC236}">
                <a16:creationId xmlns:a16="http://schemas.microsoft.com/office/drawing/2014/main" id="{071D5BEA-7188-4AF1-968F-62D83F3F19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0961" y="761517"/>
            <a:ext cx="10791039" cy="60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116</Words>
  <Application>Microsoft Office PowerPoint</Application>
  <PresentationFormat>Širokozaslonsko</PresentationFormat>
  <Paragraphs>31</Paragraphs>
  <Slides>15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Calisto MT</vt:lpstr>
      <vt:lpstr>Wingdings 2</vt:lpstr>
      <vt:lpstr>Skril</vt:lpstr>
      <vt:lpstr>Poklici povezani z obdelavo kovin</vt:lpstr>
      <vt:lpstr>Cilji:</vt:lpstr>
      <vt:lpstr> Poklici v kovinarstvu</vt:lpstr>
      <vt:lpstr>Orodjar</vt:lpstr>
      <vt:lpstr>Zlatar</vt:lpstr>
      <vt:lpstr>Avto serviser</vt:lpstr>
      <vt:lpstr>Varilec</vt:lpstr>
      <vt:lpstr>Kovač</vt:lpstr>
      <vt:lpstr>Metalurg</vt:lpstr>
      <vt:lpstr>Livar</vt:lpstr>
      <vt:lpstr>Klepar</vt:lpstr>
      <vt:lpstr>Avtokaroserist </vt:lpstr>
      <vt:lpstr>Srednješolska izobrazba Strojni tehnik (delo na CNC strojih…)</vt:lpstr>
      <vt:lpstr>Visokošolska ali univerzitetna izobrazba: Diplomirani inženir strojništva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Poklici povezani z obdelavo kovin</dc:title>
  <dc:creator>ivo dovic</dc:creator>
  <cp:lastModifiedBy>ivo dovic</cp:lastModifiedBy>
  <cp:revision>5</cp:revision>
  <dcterms:created xsi:type="dcterms:W3CDTF">2021-01-08T12:53:55Z</dcterms:created>
  <dcterms:modified xsi:type="dcterms:W3CDTF">2021-12-02T20:25:33Z</dcterms:modified>
</cp:coreProperties>
</file>