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GALAKSIJE, ZVEZDNE KOPICE IN MEGLICE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8. RAZRED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2709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galaksija?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Je ogromna skupina zvezd, ki jih drži skupaj gravitacijska sila.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 vesolju jih je na milijarde.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Opazujemo jih z daljnogledom ali teleskopom.</a:t>
            </a:r>
          </a:p>
          <a:p>
            <a:pPr marL="0" indent="0">
              <a:buNone/>
            </a:pPr>
            <a:r>
              <a:rPr lang="sl-SI" dirty="0" smtClean="0"/>
              <a:t>Galaksija v kateri je Osončje se imenuje MLEČNA CESTA ALI GALAKSIJA.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356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zvezdna kopica?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Skupina zvezd, ki so na nebu videti blizu skupaj in so nastale iz medzvezdnega plinskega oblaka. </a:t>
            </a:r>
          </a:p>
          <a:p>
            <a:pPr marL="0" indent="0">
              <a:buNone/>
            </a:pPr>
            <a:r>
              <a:rPr lang="sl-SI" dirty="0" smtClean="0"/>
              <a:t> Najbolj znana kopica, ki je vidna s prostim očesom so PLEJADE.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709" y="4020343"/>
            <a:ext cx="3824120" cy="231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301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je meglica?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Je večinoma iz plinov, predvsem vodika. V meglicah lahko nastanejo zametki novih zvezd. Naša znana meglica je ORION.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854" y="2915443"/>
            <a:ext cx="3879940" cy="300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44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TM04033919[[fn=Vezje]]</Template>
  <TotalTime>6</TotalTime>
  <Words>114</Words>
  <Application>Microsoft Office PowerPoint</Application>
  <PresentationFormat>Širokozaslonsko</PresentationFormat>
  <Paragraphs>14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Vezje</vt:lpstr>
      <vt:lpstr>GALAKSIJE, ZVEZDNE KOPICE IN MEGLICE</vt:lpstr>
      <vt:lpstr>Kaj je galaksija?</vt:lpstr>
      <vt:lpstr>Kaj je zvezdna kopica?</vt:lpstr>
      <vt:lpstr>Kaj je meglica?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GALAKSIJE, ZVEZDNE KOPICE IN MEGLICE</dc:title>
  <dc:creator>Kati</dc:creator>
  <cp:lastModifiedBy>Kati</cp:lastModifiedBy>
  <cp:revision>1</cp:revision>
  <dcterms:created xsi:type="dcterms:W3CDTF">2021-10-10T13:14:32Z</dcterms:created>
  <dcterms:modified xsi:type="dcterms:W3CDTF">2021-10-10T13:21:31Z</dcterms:modified>
</cp:coreProperties>
</file>