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9" r:id="rId3"/>
    <p:sldId id="268" r:id="rId4"/>
    <p:sldId id="264" r:id="rId5"/>
    <p:sldId id="274" r:id="rId6"/>
    <p:sldId id="266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093961-D243-2ED8-9FAB-176B428EF7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24696B3-E561-0B30-AD9A-3F2008C23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749BCC7-3450-62E5-704C-1E19CE509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7356561-DA30-BCFF-76A0-0B7A324F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B6CB091-F173-C238-A0C0-B09C68A7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191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517A12-20A8-F403-2AA9-F60455D0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2FD79DA-6EED-B28F-6E7A-5C4B94A7B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850A5E2-D4EB-88F4-677A-12DBF6FB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65468A0-228C-CDCB-803D-88F700416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79F58DB-51F9-9F49-83FB-70E18ECB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924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CF69A09-C96E-CFB4-156F-5CE1780A0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502A38F-81A7-675C-AC65-02C128BCE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C9C4432-054C-757A-B3C0-B6E44FD95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BF0EE61-2BE6-64CB-1377-6C87450DB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1BF6C0B-5605-4B31-7C7B-9FDEDDF5C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986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FAA278-B28E-BBEC-1EF5-3A1E10B0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075A536-B7BF-049D-A7CE-9B453F311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F8AFB8E-A32C-4F5C-66E9-F34B86CF2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98241DA-A1F9-74EC-5AD2-FE065365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DEEFD5-B218-1121-65B3-E82D2F4E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335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8638E6-7315-8BD6-7AC0-F968C3C1F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DC4C52E-FF61-8558-8448-848BE5816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7853DA-5608-85C5-BA0B-E2669242A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D740ED7-CA21-0248-CEBE-91CF03C94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E9D929-0F65-3480-CDC6-9CCA98906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4486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ED871C-6F8A-641A-0DE1-96B77D461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ECCBB58-A138-882C-3001-70C91EFED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5929C10-066C-E2D3-BAF4-28702D7C8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9EC961F-AE64-0D49-DDED-76161133E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7148AC2-9AFC-84B1-A6B6-5A542DA74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2BA39E1-1899-3FF1-D65F-BA591889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58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C81BDA-BE54-72D4-C073-C89F51E84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843C606-C26D-13A9-44CE-1B15943AD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A7F3309-42BC-6C9E-C462-7745B4529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BE17E32-3A08-EAB9-4C2C-2444AB102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E2072D78-273D-FD46-1C0F-1B978D9B1B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9744E58-7AF9-E601-E990-CCCBB1D9C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638EDF2-88F6-AF41-F1C2-CB36D452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4CCF326-BD63-3C08-EC1E-26248BE00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8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55FBE5-AA91-AC15-F31D-82761EB40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7169F19-EC07-6390-8757-CC3FDC5FB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94C2D37-B348-9D77-DA31-1138EF69E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1EAB7D6C-E958-BC63-3FB8-9DF9C64FC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58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4C25A29-C405-14CF-7FEA-DD34B7F46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F56C6E0-5269-177E-2BB9-FC55F4B0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D6615BD0-A031-7E8E-3796-B09CF817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462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2F3193-5E8E-F40F-41B0-7A8F75D02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AB3F6BC-2A47-0C67-3D12-1B80B0C6D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4A02BD9-D5E5-2038-E8C2-E16D5DE20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D2DB8FD-04DA-9FAF-85FC-A926A9434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CE6CC4F-9F59-137A-E7B4-46B66DFC4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564C348-CDF8-1B96-57D2-B6B8A7CC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7298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24E527-8984-8C1A-7382-0E2212DD2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0A9BF62-9B4F-A093-F0C2-FAB8D1F6F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1E7B799-5F2E-1641-5BB4-1C84FEB77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E53A38-2178-84ED-1BAB-A104E40BE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EB74ABA-B567-1BD3-E1EA-E4CBDB8C1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35BF15D-A6D3-06BC-4961-EEA7DC3F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65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83AF6303-31F4-1745-9A03-B6C91987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096762F-B1B7-6EFB-3B60-3F277BF7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1A6FA7E-5586-B478-ED4E-8199E0DE0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39009-4EDB-4446-85D3-36D35A919DCC}" type="datetimeFigureOut">
              <a:rPr lang="sl-SI" smtClean="0"/>
              <a:t>29. 12. 2023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F91CE87-8FF3-CEDF-3C5A-4B89EF52E6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4E332CC-9B0F-BDB0-929B-73273783F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F035F-2CD9-4DA7-819A-D81E66014E6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230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540A83-5BA5-A862-01CB-0563B2182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2812473"/>
          </a:xfrm>
        </p:spPr>
        <p:txBody>
          <a:bodyPr>
            <a:normAutofit/>
          </a:bodyPr>
          <a:lstStyle/>
          <a:p>
            <a:pPr algn="ctr"/>
            <a:r>
              <a:rPr lang="sl-SI" sz="5400" b="1" dirty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PREDNOSTI VSEH, KI HODIJO V ŠOLO PEŠ ALI S KOLESOM:</a:t>
            </a:r>
            <a:endParaRPr lang="sl-SI" sz="5400" dirty="0"/>
          </a:p>
        </p:txBody>
      </p:sp>
      <p:pic>
        <p:nvPicPr>
          <p:cNvPr id="17" name="Označba mesta vsebine 16">
            <a:extLst>
              <a:ext uri="{FF2B5EF4-FFF2-40B4-BE49-F238E27FC236}">
                <a16:creationId xmlns:a16="http://schemas.microsoft.com/office/drawing/2014/main" id="{62E424A9-41C0-EFF8-1196-126672D003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327" y="2673927"/>
            <a:ext cx="6165273" cy="3779621"/>
          </a:xfrm>
        </p:spPr>
      </p:pic>
    </p:spTree>
    <p:extLst>
      <p:ext uri="{BB962C8B-B14F-4D97-AF65-F5344CB8AC3E}">
        <p14:creationId xmlns:p14="http://schemas.microsoft.com/office/powerpoint/2010/main" val="29418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2D131-F690-E976-7B7B-3CB3C31AB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91" y="235527"/>
            <a:ext cx="12067309" cy="1690255"/>
          </a:xfrm>
        </p:spPr>
        <p:txBody>
          <a:bodyPr>
            <a:normAutofit/>
          </a:bodyPr>
          <a:lstStyle/>
          <a:p>
            <a:br>
              <a:rPr lang="sl-SI" sz="1800" dirty="0">
                <a:effectLst/>
                <a:latin typeface="MS Sans Serif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AF6C1FF-1324-9875-8470-3E7FCBD4E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189036"/>
            <a:ext cx="3234151" cy="2559767"/>
          </a:xfrm>
        </p:spPr>
        <p:txBody>
          <a:bodyPr>
            <a:normAutofit lnSpcReduction="10000"/>
          </a:bodyPr>
          <a:lstStyle/>
          <a:p>
            <a:endParaRPr lang="sl-SI" dirty="0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54C18A6-6AA2-CB89-B927-A8555CF77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30869" y="668338"/>
            <a:ext cx="6124519" cy="4845772"/>
          </a:xfrm>
        </p:spPr>
        <p:txBody>
          <a:bodyPr>
            <a:normAutofit lnSpcReduction="10000"/>
          </a:bodyPr>
          <a:lstStyle/>
          <a:p>
            <a:r>
              <a:rPr lang="sl-SI" sz="4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POTJO SE PREKRVAVI ORGANIZEM, DO TE MERE ZA KATERO BI LAHKO REKLI, DA SMO OPRAVILI SVOJO JUTRANJO »TELOVADBO«</a:t>
            </a:r>
            <a:endParaRPr lang="sl-SI" sz="4400" dirty="0"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066B4C7-915B-0C46-E331-22F36FB58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34151" cy="3009035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16" name="Označba mesta vsebine 15">
            <a:extLst>
              <a:ext uri="{FF2B5EF4-FFF2-40B4-BE49-F238E27FC236}">
                <a16:creationId xmlns:a16="http://schemas.microsoft.com/office/drawing/2014/main" id="{9CAE66B0-8A40-17B4-B510-5AFC8AE0FDB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12" y="1189036"/>
            <a:ext cx="3237327" cy="4316436"/>
          </a:xfrm>
        </p:spPr>
      </p:pic>
    </p:spTree>
    <p:extLst>
      <p:ext uri="{BB962C8B-B14F-4D97-AF65-F5344CB8AC3E}">
        <p14:creationId xmlns:p14="http://schemas.microsoft.com/office/powerpoint/2010/main" val="2768121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2D131-F690-E976-7B7B-3CB3C31AB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91" y="235527"/>
            <a:ext cx="12067309" cy="1690255"/>
          </a:xfrm>
        </p:spPr>
        <p:txBody>
          <a:bodyPr>
            <a:normAutofit/>
          </a:bodyPr>
          <a:lstStyle/>
          <a:p>
            <a:br>
              <a:rPr lang="sl-SI" sz="1800" dirty="0">
                <a:effectLst/>
                <a:latin typeface="MS Sans Serif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AF6C1FF-1324-9875-8470-3E7FCBD4E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3116" y="668711"/>
            <a:ext cx="6066698" cy="5264727"/>
          </a:xfrm>
        </p:spPr>
        <p:txBody>
          <a:bodyPr>
            <a:normAutofit/>
          </a:bodyPr>
          <a:lstStyle/>
          <a:p>
            <a:r>
              <a:rPr lang="sl-SI" sz="4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AKTIVNO VKLJUČITVIJO </a:t>
            </a:r>
          </a:p>
          <a:p>
            <a:pPr algn="ctr"/>
            <a:r>
              <a:rPr lang="sl-SI" sz="4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PROMET SE HITRO UČIMO OBNAŠANJA V PROMETNIH SITUACIJAH</a:t>
            </a:r>
            <a:endParaRPr lang="sl-SI" sz="4000" dirty="0"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54C18A6-6AA2-CB89-B927-A8555CF77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858982"/>
            <a:ext cx="5183188" cy="1371599"/>
          </a:xfrm>
        </p:spPr>
        <p:txBody>
          <a:bodyPr>
            <a:normAutofit/>
          </a:bodyPr>
          <a:lstStyle/>
          <a:p>
            <a:endParaRPr lang="sl-SI" dirty="0"/>
          </a:p>
        </p:txBody>
      </p:sp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D199E66F-880E-4C73-F3DB-A36D4E3DC8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2505075"/>
            <a:ext cx="3472384" cy="2718089"/>
          </a:xfrm>
        </p:spPr>
      </p:pic>
      <p:sp>
        <p:nvSpPr>
          <p:cNvPr id="12" name="Označba mesta vsebine 11">
            <a:extLst>
              <a:ext uri="{FF2B5EF4-FFF2-40B4-BE49-F238E27FC236}">
                <a16:creationId xmlns:a16="http://schemas.microsoft.com/office/drawing/2014/main" id="{BEC5F33C-6DE6-8303-8BB4-2E8CA577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09816" y="858982"/>
            <a:ext cx="4345571" cy="4073237"/>
          </a:xfrm>
        </p:spPr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954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5B8AF8-E173-6C13-A588-4C1CD5677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6F4FEEB-6350-B766-ED15-CAD1AC6A8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7927" y="365125"/>
            <a:ext cx="5609649" cy="2139950"/>
          </a:xfrm>
        </p:spPr>
        <p:txBody>
          <a:bodyPr>
            <a:normAutofit lnSpcReduction="10000"/>
          </a:bodyPr>
          <a:lstStyle/>
          <a:p>
            <a:endParaRPr lang="sl-SI" sz="3600" dirty="0"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1C348A9-121A-2C71-BD6D-F9E4C189B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7927" y="365124"/>
            <a:ext cx="10967461" cy="2831119"/>
          </a:xfrm>
        </p:spPr>
        <p:txBody>
          <a:bodyPr>
            <a:normAutofit lnSpcReduction="10000"/>
          </a:bodyPr>
          <a:lstStyle/>
          <a:p>
            <a:pPr algn="ctr"/>
            <a:r>
              <a:rPr lang="sl-SI" sz="5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HOJA IN KOLESARJENJE JE PO NEKAJURNEM SEDENJU  VEČ KOT DOBRODOŠLA SPROSTITEV</a:t>
            </a:r>
            <a:endParaRPr lang="sl-SI" sz="5400" dirty="0"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824A466-BB91-1805-65F1-B29602D0FB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2" name="Označba mesta vsebine 11">
            <a:extLst>
              <a:ext uri="{FF2B5EF4-FFF2-40B4-BE49-F238E27FC236}">
                <a16:creationId xmlns:a16="http://schemas.microsoft.com/office/drawing/2014/main" id="{6CAF0851-8C0B-A8C4-89CB-1189690AEF7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275" y="3429000"/>
            <a:ext cx="6594764" cy="2753991"/>
          </a:xfrm>
        </p:spPr>
      </p:pic>
    </p:spTree>
    <p:extLst>
      <p:ext uri="{BB962C8B-B14F-4D97-AF65-F5344CB8AC3E}">
        <p14:creationId xmlns:p14="http://schemas.microsoft.com/office/powerpoint/2010/main" val="225236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5B8AF8-E173-6C13-A588-4C1CD5677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6F4FEEB-6350-B766-ED15-CAD1AC6A8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7927" y="365125"/>
            <a:ext cx="6220691" cy="5204402"/>
          </a:xfrm>
        </p:spPr>
        <p:txBody>
          <a:bodyPr>
            <a:normAutofit/>
          </a:bodyPr>
          <a:lstStyle/>
          <a:p>
            <a:pPr algn="ctr"/>
            <a:r>
              <a:rPr lang="sl-SI" sz="5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IMUNSKI SISTEM SE OB GIBANJU NA PROSTEM KREPI V VSEH LETNIH ČASIH </a:t>
            </a:r>
            <a:endParaRPr lang="sl-SI" sz="5400" dirty="0"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1C348A9-121A-2C71-BD6D-F9E4C189B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365125"/>
            <a:ext cx="5183189" cy="2139950"/>
          </a:xfrm>
        </p:spPr>
        <p:txBody>
          <a:bodyPr>
            <a:normAutofit/>
          </a:bodyPr>
          <a:lstStyle/>
          <a:p>
            <a:endParaRPr lang="sl-SI" sz="3600" dirty="0"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457E5D9-4724-45B9-0546-6E3BBDF8DB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2" name="Označba mesta vsebine 11">
            <a:extLst>
              <a:ext uri="{FF2B5EF4-FFF2-40B4-BE49-F238E27FC236}">
                <a16:creationId xmlns:a16="http://schemas.microsoft.com/office/drawing/2014/main" id="{A19AF6BF-5CB0-D439-B695-1F086ABC3DD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195" y="1435100"/>
            <a:ext cx="4113193" cy="2917826"/>
          </a:xfrm>
        </p:spPr>
      </p:pic>
    </p:spTree>
    <p:extLst>
      <p:ext uri="{BB962C8B-B14F-4D97-AF65-F5344CB8AC3E}">
        <p14:creationId xmlns:p14="http://schemas.microsoft.com/office/powerpoint/2010/main" val="36646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609A3F-D4B4-89A3-30BC-EC2335061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3" y="365125"/>
            <a:ext cx="11333018" cy="1851602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VSAK, ŠE POSEBNO PA OTROK, BI MORAL ZA </a:t>
            </a:r>
            <a:r>
              <a:rPr lang="sl-SI" u="sng" dirty="0">
                <a:latin typeface="Comic Sans MS" panose="030F0702030302020204" pitchFamily="66" charset="0"/>
              </a:rPr>
              <a:t>ZDRAVE OČI </a:t>
            </a:r>
            <a:r>
              <a:rPr lang="sl-SI" dirty="0">
                <a:latin typeface="Comic Sans MS" panose="030F0702030302020204" pitchFamily="66" charset="0"/>
              </a:rPr>
              <a:t>VSAK DAN, NE GLEDE NA VREME, NA PROSTEM PREŽIVETI VSAJ 2 URI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6AF5844-A546-2A52-DB6B-256A5B6331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8" name="Označba mesta vsebine 7">
            <a:extLst>
              <a:ext uri="{FF2B5EF4-FFF2-40B4-BE49-F238E27FC236}">
                <a16:creationId xmlns:a16="http://schemas.microsoft.com/office/drawing/2014/main" id="{6596547D-B7E6-B23B-78D3-F003C6C2E3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6" y="3206693"/>
            <a:ext cx="5000049" cy="3526616"/>
          </a:xfrm>
        </p:spPr>
      </p:pic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479E6175-D0F1-924A-2311-F0351A36C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" name="Označba mesta vsebine 9">
            <a:extLst>
              <a:ext uri="{FF2B5EF4-FFF2-40B4-BE49-F238E27FC236}">
                <a16:creationId xmlns:a16="http://schemas.microsoft.com/office/drawing/2014/main" id="{829A070D-E885-0062-8B80-A0A5E27E6A5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017" y="3005105"/>
            <a:ext cx="5000049" cy="2051804"/>
          </a:xfrm>
        </p:spPr>
      </p:pic>
    </p:spTree>
    <p:extLst>
      <p:ext uri="{BB962C8B-B14F-4D97-AF65-F5344CB8AC3E}">
        <p14:creationId xmlns:p14="http://schemas.microsoft.com/office/powerpoint/2010/main" val="1769103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98</Words>
  <Application>Microsoft Office PowerPoint</Application>
  <PresentationFormat>Širokozaslonsko</PresentationFormat>
  <Paragraphs>9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MS Sans Serif</vt:lpstr>
      <vt:lpstr>Officeova tema</vt:lpstr>
      <vt:lpstr>PREDNOSTI VSEH, KI HODIJO V ŠOLO PEŠ ALI S KOLESOM:</vt:lpstr>
      <vt:lpstr> </vt:lpstr>
      <vt:lpstr> </vt:lpstr>
      <vt:lpstr>PowerPointova predstavitev</vt:lpstr>
      <vt:lpstr>PowerPointova predstavitev</vt:lpstr>
      <vt:lpstr>VSAK, ŠE POSEBNO PA OTROK, BI MORAL ZA ZDRAVE OČI VSAK DAN, NE GLEDE NA VREME, NA PROSTEM PREŽIVETI VSAJ 2 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MOBILNOST</dc:title>
  <dc:creator>danica.vergilas@gmail.com</dc:creator>
  <cp:lastModifiedBy>danica.vergilas@gmail.com</cp:lastModifiedBy>
  <cp:revision>21</cp:revision>
  <dcterms:created xsi:type="dcterms:W3CDTF">2023-10-11T19:13:30Z</dcterms:created>
  <dcterms:modified xsi:type="dcterms:W3CDTF">2023-12-29T20:04:14Z</dcterms:modified>
</cp:coreProperties>
</file>