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12/30/2020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12/30/2020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sl-SI"/>
              <a:t>Kliknite, če želite urediti slog naslova matrice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8" name="Date Placeholder 7"/>
          <p:cNvSpPr>
            <a:spLocks noGrp="1"/>
          </p:cNvSpPr>
          <p:nvPr>
            <p:ph type="dt" sz="half" idx="10"/>
          </p:nvPr>
        </p:nvSpPr>
        <p:spPr/>
        <p:txBody>
          <a:bodyPr/>
          <a:lstStyle/>
          <a:p>
            <a:fld id="{1CF131DD-A141-4471-BCF9-C6073EDD7E20}" type="datetimeFigureOut">
              <a:rPr lang="en-US" dirty="0"/>
              <a:t>12/30/2020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12/30/2020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12/30/2020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oblizniprste.si/wp-content/uploads/2020/03/20200313_094733.jpg"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hyperlink" Target="https://oblizniprste.si/wp-content/uploads/2020/03/20200313_093946.jp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eg"/><Relationship Id="rId5" Type="http://schemas.openxmlformats.org/officeDocument/2006/relationships/hyperlink" Target="https://oblizniprste.si/wp-content/uploads/2020/03/20200313_094347.jp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6C35BC-F96E-48AC-B591-5036325B5169}"/>
              </a:ext>
            </a:extLst>
          </p:cNvPr>
          <p:cNvSpPr>
            <a:spLocks noGrp="1"/>
          </p:cNvSpPr>
          <p:nvPr>
            <p:ph type="ctrTitle"/>
          </p:nvPr>
        </p:nvSpPr>
        <p:spPr>
          <a:xfrm>
            <a:off x="1561708" y="1451295"/>
            <a:ext cx="9068586" cy="1862356"/>
          </a:xfrm>
        </p:spPr>
        <p:txBody>
          <a:bodyPr/>
          <a:lstStyle/>
          <a:p>
            <a:r>
              <a:rPr lang="sl-SI" sz="4400" dirty="0" err="1">
                <a:solidFill>
                  <a:srgbClr val="7030A0"/>
                </a:solidFill>
                <a:effectLst/>
                <a:latin typeface="Comic Sans MS" panose="030F0702030302020204" pitchFamily="66" charset="0"/>
                <a:ea typeface="Times New Roman" panose="02020603050405020304" pitchFamily="18" charset="0"/>
              </a:rPr>
              <a:t>Smuti</a:t>
            </a:r>
            <a:r>
              <a:rPr lang="sl-SI" sz="4400" dirty="0">
                <a:solidFill>
                  <a:srgbClr val="7030A0"/>
                </a:solidFill>
                <a:effectLst/>
                <a:latin typeface="Comic Sans MS" panose="030F0702030302020204" pitchFamily="66" charset="0"/>
                <a:ea typeface="Times New Roman" panose="02020603050405020304" pitchFamily="18" charset="0"/>
              </a:rPr>
              <a:t> za dvig odpornosti </a:t>
            </a:r>
            <a:endParaRPr lang="sl-SI" sz="4400" dirty="0">
              <a:solidFill>
                <a:srgbClr val="7030A0"/>
              </a:solidFill>
              <a:latin typeface="Comic Sans MS" panose="030F0702030302020204" pitchFamily="66" charset="0"/>
            </a:endParaRPr>
          </a:p>
        </p:txBody>
      </p:sp>
      <p:sp>
        <p:nvSpPr>
          <p:cNvPr id="3" name="Podnaslov 2">
            <a:extLst>
              <a:ext uri="{FF2B5EF4-FFF2-40B4-BE49-F238E27FC236}">
                <a16:creationId xmlns:a16="http://schemas.microsoft.com/office/drawing/2014/main" id="{B67770B7-6970-43BA-B994-1F1766C124DC}"/>
              </a:ext>
            </a:extLst>
          </p:cNvPr>
          <p:cNvSpPr>
            <a:spLocks noGrp="1"/>
          </p:cNvSpPr>
          <p:nvPr>
            <p:ph type="subTitle" idx="1"/>
          </p:nvPr>
        </p:nvSpPr>
        <p:spPr/>
        <p:txBody>
          <a:bodyPr/>
          <a:lstStyle/>
          <a:p>
            <a:endParaRPr lang="sl-SI" dirty="0"/>
          </a:p>
        </p:txBody>
      </p:sp>
      <p:pic>
        <p:nvPicPr>
          <p:cNvPr id="4" name="Slika 3">
            <a:hlinkClick r:id="rId4" tooltip="&quot;&quot;"/>
            <a:extLst>
              <a:ext uri="{FF2B5EF4-FFF2-40B4-BE49-F238E27FC236}">
                <a16:creationId xmlns:a16="http://schemas.microsoft.com/office/drawing/2014/main" id="{A373D641-9FD2-48E0-A16B-BD29B9AF9B7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26048" y="2676089"/>
            <a:ext cx="4144161" cy="2357306"/>
          </a:xfrm>
          <a:prstGeom prst="rect">
            <a:avLst/>
          </a:prstGeom>
          <a:noFill/>
          <a:ln>
            <a:noFill/>
          </a:ln>
        </p:spPr>
      </p:pic>
      <p:pic>
        <p:nvPicPr>
          <p:cNvPr id="7" name="Posnet zvok">
            <a:hlinkClick r:id="" action="ppaction://media"/>
            <a:extLst>
              <a:ext uri="{FF2B5EF4-FFF2-40B4-BE49-F238E27FC236}">
                <a16:creationId xmlns:a16="http://schemas.microsoft.com/office/drawing/2014/main" id="{303FB28A-4A35-49C8-8B14-73F0A140C5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4278" y="4472032"/>
            <a:ext cx="609600" cy="609600"/>
          </a:xfrm>
          <a:prstGeom prst="rect">
            <a:avLst/>
          </a:prstGeom>
        </p:spPr>
      </p:pic>
    </p:spTree>
    <p:extLst>
      <p:ext uri="{BB962C8B-B14F-4D97-AF65-F5344CB8AC3E}">
        <p14:creationId xmlns:p14="http://schemas.microsoft.com/office/powerpoint/2010/main" val="27398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30F2D2-014B-42C8-ACDB-E5A3B779A316}"/>
              </a:ext>
            </a:extLst>
          </p:cNvPr>
          <p:cNvSpPr>
            <a:spLocks noGrp="1"/>
          </p:cNvSpPr>
          <p:nvPr>
            <p:ph type="ctrTitle"/>
          </p:nvPr>
        </p:nvSpPr>
        <p:spPr>
          <a:xfrm>
            <a:off x="1561708" y="2091263"/>
            <a:ext cx="5694769" cy="2590800"/>
          </a:xfrm>
        </p:spPr>
        <p:txBody>
          <a:bodyPr/>
          <a:lstStyle/>
          <a:p>
            <a:pPr fontAlgn="base">
              <a:lnSpc>
                <a:spcPct val="107000"/>
              </a:lnSpc>
              <a:spcAft>
                <a:spcPts val="800"/>
              </a:spcAft>
            </a:pPr>
            <a:r>
              <a:rPr lang="sl-SI"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sestavine:</a:t>
            </a:r>
            <a:br>
              <a:rPr lang="sl-SI" sz="1800" dirty="0">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za eno osebo</a:t>
            </a:r>
            <a:br>
              <a:rPr lang="sl-SI" sz="1800" dirty="0">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1 banana</a:t>
            </a:r>
            <a:br>
              <a:rPr lang="sl-SI" sz="18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1 jabolko</a:t>
            </a:r>
            <a:br>
              <a:rPr lang="sl-SI" sz="18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100 ml jogurta</a:t>
            </a:r>
            <a:br>
              <a:rPr lang="sl-SI" sz="18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1 žlička medu ali sirupa smrekovih vršičkov</a:t>
            </a:r>
            <a:br>
              <a:rPr lang="sl-SI" sz="18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ingver (svež ali v prahu)</a:t>
            </a:r>
            <a:br>
              <a:rPr lang="sl-SI" sz="18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br>
            <a:r>
              <a:rPr lang="sl-SI" sz="1800" dirty="0">
                <a:solidFill>
                  <a:srgbClr val="444444"/>
                </a:solidFill>
                <a:effectLst/>
                <a:latin typeface="inherit"/>
                <a:ea typeface="Times New Roman" panose="02020603050405020304" pitchFamily="18" charset="0"/>
                <a:cs typeface="Times New Roman" panose="02020603050405020304" pitchFamily="18" charset="0"/>
              </a:rPr>
              <a:t>cimet</a:t>
            </a:r>
            <a:endParaRPr lang="sl-SI" dirty="0"/>
          </a:p>
        </p:txBody>
      </p:sp>
      <p:sp>
        <p:nvSpPr>
          <p:cNvPr id="3" name="Podnaslov 2">
            <a:extLst>
              <a:ext uri="{FF2B5EF4-FFF2-40B4-BE49-F238E27FC236}">
                <a16:creationId xmlns:a16="http://schemas.microsoft.com/office/drawing/2014/main" id="{809B9113-D11B-46BF-9E38-B2A86FF900B3}"/>
              </a:ext>
            </a:extLst>
          </p:cNvPr>
          <p:cNvSpPr>
            <a:spLocks noGrp="1"/>
          </p:cNvSpPr>
          <p:nvPr>
            <p:ph type="subTitle" idx="1"/>
          </p:nvPr>
        </p:nvSpPr>
        <p:spPr/>
        <p:txBody>
          <a:bodyPr/>
          <a:lstStyle/>
          <a:p>
            <a:endParaRPr lang="sl-SI" dirty="0"/>
          </a:p>
        </p:txBody>
      </p:sp>
      <p:pic>
        <p:nvPicPr>
          <p:cNvPr id="4" name="Posnet zvok">
            <a:hlinkClick r:id="" action="ppaction://media"/>
            <a:extLst>
              <a:ext uri="{FF2B5EF4-FFF2-40B4-BE49-F238E27FC236}">
                <a16:creationId xmlns:a16="http://schemas.microsoft.com/office/drawing/2014/main" id="{48CACEEB-8B4A-4DBC-BF30-C196FFB57D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9710" y="4645711"/>
            <a:ext cx="609600" cy="609600"/>
          </a:xfrm>
          <a:prstGeom prst="rect">
            <a:avLst/>
          </a:prstGeom>
        </p:spPr>
      </p:pic>
      <p:pic>
        <p:nvPicPr>
          <p:cNvPr id="5" name="Slika 4">
            <a:hlinkClick r:id="rId5" tooltip="&quot;&quot;"/>
            <a:extLst>
              <a:ext uri="{FF2B5EF4-FFF2-40B4-BE49-F238E27FC236}">
                <a16:creationId xmlns:a16="http://schemas.microsoft.com/office/drawing/2014/main" id="{75D04329-D058-4CEA-9D09-FAA5ABDF71B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502414" y="2212793"/>
            <a:ext cx="2715377" cy="2469268"/>
          </a:xfrm>
          <a:prstGeom prst="rect">
            <a:avLst/>
          </a:prstGeom>
          <a:noFill/>
          <a:ln>
            <a:noFill/>
          </a:ln>
        </p:spPr>
      </p:pic>
    </p:spTree>
    <p:extLst>
      <p:ext uri="{BB962C8B-B14F-4D97-AF65-F5344CB8AC3E}">
        <p14:creationId xmlns:p14="http://schemas.microsoft.com/office/powerpoint/2010/main" val="359318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B87527-D5EA-44D7-B67B-7FEC65D21019}"/>
              </a:ext>
            </a:extLst>
          </p:cNvPr>
          <p:cNvSpPr>
            <a:spLocks noGrp="1"/>
          </p:cNvSpPr>
          <p:nvPr>
            <p:ph type="ctrTitle"/>
          </p:nvPr>
        </p:nvSpPr>
        <p:spPr/>
        <p:txBody>
          <a:bodyPr/>
          <a:lstStyle/>
          <a:p>
            <a:r>
              <a:rPr lang="sl-SI" sz="16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Sadje olupimo in narežemo, ter damo v posodo.  Za pripravo tega napitka je še posebej primerno sadje, ki ima morda napake, ki ni privlačno na oko, kot npr. že bolj rjava banana, rahlo nagnito ali nagubano jabolko. Seveda neužitne dele sadja odstranimo.</a:t>
            </a:r>
            <a:br>
              <a:rPr lang="sl-SI" sz="16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br>
            <a:r>
              <a:rPr lang="sl-SI" sz="16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V posodo dodamo jogurt. Sama sem uporabila čvrstega, primeren pa bo tudi tekoč. Od vrste jogurta bo odvisna končna gostota napitka. Dodamo med ali sirup smrekovih vršičkov.</a:t>
            </a:r>
            <a:br>
              <a:rPr lang="sl-SI" sz="1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r>
              <a:rPr lang="sl-SI" sz="16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Pri pripravi </a:t>
            </a:r>
            <a:r>
              <a:rPr lang="sl-SI" sz="1600"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smutija</a:t>
            </a:r>
            <a:r>
              <a:rPr lang="sl-SI" sz="16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lahko uporabimo svež ali posušen ingver. Dodamo ga po okusu, a bodimo zmerni, saj je ingver rahlo pikantnega okusa. Dodamo še kanček mletega cimeta.</a:t>
            </a:r>
            <a:br>
              <a:rPr lang="sl-SI" sz="16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br>
            <a:br>
              <a:rPr lang="sl-SI" sz="1800" dirty="0">
                <a:effectLst/>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Podnaslov 2">
            <a:extLst>
              <a:ext uri="{FF2B5EF4-FFF2-40B4-BE49-F238E27FC236}">
                <a16:creationId xmlns:a16="http://schemas.microsoft.com/office/drawing/2014/main" id="{623EC83F-5455-4656-9254-889217C0E2F6}"/>
              </a:ext>
            </a:extLst>
          </p:cNvPr>
          <p:cNvSpPr>
            <a:spLocks noGrp="1"/>
          </p:cNvSpPr>
          <p:nvPr>
            <p:ph type="subTitle" idx="1"/>
          </p:nvPr>
        </p:nvSpPr>
        <p:spPr/>
        <p:txBody>
          <a:bodyPr/>
          <a:lstStyle/>
          <a:p>
            <a:endParaRPr lang="sl-SI" dirty="0"/>
          </a:p>
        </p:txBody>
      </p:sp>
      <p:pic>
        <p:nvPicPr>
          <p:cNvPr id="4" name="Posnet zvok">
            <a:hlinkClick r:id="" action="ppaction://media"/>
            <a:extLst>
              <a:ext uri="{FF2B5EF4-FFF2-40B4-BE49-F238E27FC236}">
                <a16:creationId xmlns:a16="http://schemas.microsoft.com/office/drawing/2014/main" id="{0620838A-1C9C-4FBE-A134-8752F12602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22540" y="4605863"/>
            <a:ext cx="609600" cy="609600"/>
          </a:xfrm>
          <a:prstGeom prst="rect">
            <a:avLst/>
          </a:prstGeom>
        </p:spPr>
      </p:pic>
      <p:pic>
        <p:nvPicPr>
          <p:cNvPr id="5" name="Slika 4">
            <a:hlinkClick r:id="rId5" tooltip="&quot;&quot;"/>
            <a:extLst>
              <a:ext uri="{FF2B5EF4-FFF2-40B4-BE49-F238E27FC236}">
                <a16:creationId xmlns:a16="http://schemas.microsoft.com/office/drawing/2014/main" id="{FB92F10B-6EE8-405A-ACC1-B0ACEF2D67A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054539" y="3783435"/>
            <a:ext cx="3394885" cy="1669409"/>
          </a:xfrm>
          <a:prstGeom prst="rect">
            <a:avLst/>
          </a:prstGeom>
          <a:noFill/>
          <a:ln>
            <a:noFill/>
          </a:ln>
        </p:spPr>
      </p:pic>
    </p:spTree>
    <p:extLst>
      <p:ext uri="{BB962C8B-B14F-4D97-AF65-F5344CB8AC3E}">
        <p14:creationId xmlns:p14="http://schemas.microsoft.com/office/powerpoint/2010/main" val="5766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88B4E9-C3F6-40CE-AAAC-D1F7A266CCB9}"/>
              </a:ext>
            </a:extLst>
          </p:cNvPr>
          <p:cNvSpPr>
            <a:spLocks noGrp="1"/>
          </p:cNvSpPr>
          <p:nvPr>
            <p:ph type="ctrTitle"/>
          </p:nvPr>
        </p:nvSpPr>
        <p:spPr>
          <a:xfrm>
            <a:off x="1561708" y="2046914"/>
            <a:ext cx="9068586" cy="281423"/>
          </a:xfrm>
        </p:spPr>
        <p:txBody>
          <a:bodyPr/>
          <a:lstStyle/>
          <a:p>
            <a:r>
              <a:rPr lang="sl-SI" sz="18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Vse sestavine zmešamo do gladkega v mešalniku in takoj ponudimo.</a:t>
            </a:r>
            <a:br>
              <a:rPr lang="sl-SI" sz="1800" dirty="0">
                <a:effectLst/>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Podnaslov 2">
            <a:extLst>
              <a:ext uri="{FF2B5EF4-FFF2-40B4-BE49-F238E27FC236}">
                <a16:creationId xmlns:a16="http://schemas.microsoft.com/office/drawing/2014/main" id="{C9B779EC-1FE3-4E8C-9942-877EA55D3FD4}"/>
              </a:ext>
            </a:extLst>
          </p:cNvPr>
          <p:cNvSpPr>
            <a:spLocks noGrp="1"/>
          </p:cNvSpPr>
          <p:nvPr>
            <p:ph type="subTitle" idx="1"/>
          </p:nvPr>
        </p:nvSpPr>
        <p:spPr/>
        <p:txBody>
          <a:bodyPr/>
          <a:lstStyle/>
          <a:p>
            <a:endParaRPr lang="sl-SI"/>
          </a:p>
        </p:txBody>
      </p:sp>
      <p:pic>
        <p:nvPicPr>
          <p:cNvPr id="1026" name="Picture 2" descr="Blender BLF01PKEU | Smeg aparati">
            <a:extLst>
              <a:ext uri="{FF2B5EF4-FFF2-40B4-BE49-F238E27FC236}">
                <a16:creationId xmlns:a16="http://schemas.microsoft.com/office/drawing/2014/main" id="{037E426D-3B68-47B1-B9B3-44A83EB48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782" y="2175938"/>
            <a:ext cx="4634218" cy="3125905"/>
          </a:xfrm>
          <a:prstGeom prst="rect">
            <a:avLst/>
          </a:prstGeom>
          <a:noFill/>
          <a:extLst>
            <a:ext uri="{909E8E84-426E-40DD-AFC4-6F175D3DCCD1}">
              <a14:hiddenFill xmlns:a14="http://schemas.microsoft.com/office/drawing/2010/main">
                <a:solidFill>
                  <a:srgbClr val="FFFFFF"/>
                </a:solidFill>
              </a14:hiddenFill>
            </a:ext>
          </a:extLst>
        </p:spPr>
      </p:pic>
      <p:pic>
        <p:nvPicPr>
          <p:cNvPr id="5" name="Posnet zvok">
            <a:hlinkClick r:id="" action="ppaction://media"/>
            <a:extLst>
              <a:ext uri="{FF2B5EF4-FFF2-40B4-BE49-F238E27FC236}">
                <a16:creationId xmlns:a16="http://schemas.microsoft.com/office/drawing/2014/main" id="{60EC589B-3048-494E-91A5-5B6BFD9F1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57400" y="4529663"/>
            <a:ext cx="609600" cy="609600"/>
          </a:xfrm>
          <a:prstGeom prst="rect">
            <a:avLst/>
          </a:prstGeom>
        </p:spPr>
      </p:pic>
    </p:spTree>
    <p:extLst>
      <p:ext uri="{BB962C8B-B14F-4D97-AF65-F5344CB8AC3E}">
        <p14:creationId xmlns:p14="http://schemas.microsoft.com/office/powerpoint/2010/main" val="26746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lo">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TM03457510[[fn=Milo]]</Template>
  <TotalTime>20</TotalTime>
  <Words>169</Words>
  <Application>Microsoft Office PowerPoint</Application>
  <PresentationFormat>Širokozaslonsko</PresentationFormat>
  <Paragraphs>4</Paragraphs>
  <Slides>4</Slides>
  <Notes>0</Notes>
  <HiddenSlides>0</HiddenSlides>
  <MMClips>4</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4</vt:i4>
      </vt:variant>
    </vt:vector>
  </HeadingPairs>
  <TitlesOfParts>
    <vt:vector size="11" baseType="lpstr">
      <vt:lpstr>Arial</vt:lpstr>
      <vt:lpstr>Calibri</vt:lpstr>
      <vt:lpstr>Century Gothic</vt:lpstr>
      <vt:lpstr>Comic Sans MS</vt:lpstr>
      <vt:lpstr>Garamond</vt:lpstr>
      <vt:lpstr>inherit</vt:lpstr>
      <vt:lpstr>Milo</vt:lpstr>
      <vt:lpstr>Smuti za dvig odpornosti </vt:lpstr>
      <vt:lpstr>sestavine: za eno osebo 1 banana 1 jabolko 100 ml jogurta 1 žlička medu ali sirupa smrekovih vršičkov ingver (svež ali v prahu) cimet</vt:lpstr>
      <vt:lpstr>Sadje olupimo in narežemo, ter damo v posodo.  Za pripravo tega napitka je še posebej primerno sadje, ki ima morda napake, ki ni privlačno na oko, kot npr. že bolj rjava banana, rahlo nagnito ali nagubano jabolko. Seveda neužitne dele sadja odstranimo. V posodo dodamo jogurt. Sama sem uporabila čvrstega, primeren pa bo tudi tekoč. Od vrste jogurta bo odvisna končna gostota napitka. Dodamo med ali sirup smrekovih vršičkov. Pri pripravi smutija lahko uporabimo svež ali posušen ingver. Dodamo ga po okusu, a bodimo zmerni, saj je ingver rahlo pikantnega okusa. Dodamo še kanček mletega cimeta.  </vt:lpstr>
      <vt:lpstr>Vse sestavine zmešamo do gladkega v mešalniku in takoj ponudimo.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Smuti za dvig odpornosti</dc:title>
  <dc:creator>Natalija Štimulak</dc:creator>
  <cp:lastModifiedBy>Natalija Štimulak</cp:lastModifiedBy>
  <cp:revision>3</cp:revision>
  <dcterms:created xsi:type="dcterms:W3CDTF">2020-12-30T10:52:21Z</dcterms:created>
  <dcterms:modified xsi:type="dcterms:W3CDTF">2020-12-30T11:12:31Z</dcterms:modified>
</cp:coreProperties>
</file>