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666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847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514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9985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669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13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085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12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513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612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0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0D063-E5D9-4339-A059-9BA0B783C1FF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93401-0EC8-47CB-BD85-7BE239472B6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94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65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BESEDE NAGAJIVKE, delo z DZ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V besedah obkroži </a:t>
            </a:r>
            <a:r>
              <a:rPr lang="sl-SI" b="1" dirty="0" err="1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. </a:t>
            </a:r>
            <a:endParaRPr lang="sl-SI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Oglej si zapisane besede.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V besedah obkroži </a:t>
            </a:r>
            <a:r>
              <a:rPr lang="sl-SI" b="1" dirty="0" err="1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b="1" dirty="0" err="1" smtClean="0">
                <a:solidFill>
                  <a:schemeClr val="accent1">
                    <a:lumMod val="75000"/>
                  </a:schemeClr>
                </a:solidFill>
              </a:rPr>
              <a:t>j</a:t>
            </a:r>
            <a:r>
              <a:rPr lang="sl-SI" dirty="0" smtClean="0"/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Oglej si zapisane besede.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1439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BESEDE NAGAJIVKE, delo z zvezkom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/>
              <a:t>V zvezek napiši: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Vaja, DZ, stran 31					       30. 3.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Iz naloge </a:t>
            </a:r>
            <a:r>
              <a:rPr lang="sl-SI" b="1" dirty="0" smtClean="0"/>
              <a:t>a) </a:t>
            </a:r>
            <a:r>
              <a:rPr lang="sl-SI" dirty="0" smtClean="0"/>
              <a:t>in iz naloge </a:t>
            </a:r>
            <a:r>
              <a:rPr lang="sl-SI" b="1" dirty="0" smtClean="0"/>
              <a:t>b) </a:t>
            </a:r>
            <a:r>
              <a:rPr lang="sl-SI" dirty="0" smtClean="0"/>
              <a:t>izberi po 3 besede in jih zapiši v </a:t>
            </a:r>
            <a:r>
              <a:rPr lang="sl-SI" b="1" dirty="0" smtClean="0"/>
              <a:t>pripovednih </a:t>
            </a:r>
            <a:r>
              <a:rPr lang="sl-SI" dirty="0" smtClean="0"/>
              <a:t>povedih. Zapisati moraš torej 6 povedi.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25188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BESEDE NAGAJIVKE, delo z zvezkom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Iz naloge </a:t>
            </a:r>
            <a:r>
              <a:rPr lang="sl-SI" b="1" dirty="0" smtClean="0"/>
              <a:t>c) </a:t>
            </a:r>
            <a:r>
              <a:rPr lang="sl-SI" dirty="0" smtClean="0"/>
              <a:t>izberi 3 besede in jih zapiši v </a:t>
            </a:r>
            <a:r>
              <a:rPr lang="sl-SI" b="1" dirty="0" smtClean="0"/>
              <a:t>vprašalnih</a:t>
            </a:r>
            <a:r>
              <a:rPr lang="sl-SI" dirty="0" smtClean="0"/>
              <a:t> povedih. Vsaka beseda naj bo v svoji povedi.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Iz naloge </a:t>
            </a:r>
            <a:r>
              <a:rPr lang="sl-SI" b="1" dirty="0" smtClean="0"/>
              <a:t>č) </a:t>
            </a:r>
            <a:r>
              <a:rPr lang="sl-SI" dirty="0" smtClean="0"/>
              <a:t>izberi 3 besede in jih zapiši v </a:t>
            </a:r>
            <a:r>
              <a:rPr lang="sl-SI" b="1" dirty="0" smtClean="0"/>
              <a:t>vzkličnih</a:t>
            </a:r>
            <a:r>
              <a:rPr lang="sl-SI" dirty="0" smtClean="0"/>
              <a:t> povedih. Vsaka beseda naj bo v svoji povedi.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833394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Tako, ponedeljkova slovenščina je opravljena.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02307"/>
            <a:ext cx="3600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31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sl-SI" dirty="0"/>
              <a:t>Spoznali smo že kar nekaj besed nagajivk. S tem mislim na besede, ki  jih zapišemo drugače, kot jih izgovorimo. Na primer: med, led, glasba, golob. </a:t>
            </a:r>
          </a:p>
        </p:txBody>
      </p:sp>
    </p:spTree>
    <p:extLst>
      <p:ext uri="{BB962C8B-B14F-4D97-AF65-F5344CB8AC3E}">
        <p14:creationId xmlns:p14="http://schemas.microsoft.com/office/powerpoint/2010/main" val="401223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Večkrat pa nam kakšna črka ponagaja tako, da ne vemo ali jo zapišemo ali ne. Na primer črka J.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</a:t>
            </a:r>
            <a:r>
              <a:rPr lang="sl-SI" sz="2400" dirty="0" smtClean="0"/>
              <a:t>UČITEL ali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                                                UČITELJ?</a:t>
            </a:r>
            <a:endParaRPr lang="sl-SI" dirty="0" smtClean="0"/>
          </a:p>
          <a:p>
            <a:pPr marL="0" indent="0">
              <a:buNone/>
            </a:pPr>
            <a:r>
              <a:rPr lang="sl-SI" sz="2400" dirty="0" smtClean="0"/>
              <a:t>       LJUBEZEN ali                                                           ŠKATLJA ali</a:t>
            </a:r>
          </a:p>
          <a:p>
            <a:pPr marL="0" indent="0">
              <a:buNone/>
            </a:pPr>
            <a:r>
              <a:rPr lang="sl-SI" sz="2400" dirty="0" smtClean="0"/>
              <a:t>         LUBEZEN?                                                                ŠKATLA?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591" y="4509120"/>
            <a:ext cx="1139645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lak 3"/>
          <p:cNvSpPr/>
          <p:nvPr/>
        </p:nvSpPr>
        <p:spPr>
          <a:xfrm>
            <a:off x="467544" y="3336746"/>
            <a:ext cx="2872293" cy="1623539"/>
          </a:xfrm>
          <a:prstGeom prst="cloudCallout">
            <a:avLst>
              <a:gd name="adj1" fmla="val 54054"/>
              <a:gd name="adj2" fmla="val 8270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Oblak 4"/>
          <p:cNvSpPr/>
          <p:nvPr/>
        </p:nvSpPr>
        <p:spPr>
          <a:xfrm>
            <a:off x="3672640" y="2636912"/>
            <a:ext cx="2664296" cy="1335508"/>
          </a:xfrm>
          <a:prstGeom prst="cloudCallout">
            <a:avLst>
              <a:gd name="adj1" fmla="val -29384"/>
              <a:gd name="adj2" fmla="val 9154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Oblak 6"/>
          <p:cNvSpPr/>
          <p:nvPr/>
        </p:nvSpPr>
        <p:spPr>
          <a:xfrm>
            <a:off x="6156176" y="3439732"/>
            <a:ext cx="2376264" cy="1520553"/>
          </a:xfrm>
          <a:prstGeom prst="cloudCallout">
            <a:avLst>
              <a:gd name="adj1" fmla="val -113152"/>
              <a:gd name="adj2" fmla="val 874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33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Prav se napiše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ubezen</a:t>
            </a:r>
            <a:r>
              <a:rPr lang="sl-SI" dirty="0"/>
              <a:t> </a:t>
            </a:r>
            <a:r>
              <a:rPr lang="sl-SI" dirty="0" smtClean="0"/>
              <a:t>in učite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Danes boš spoznal še nekaj besed z </a:t>
            </a:r>
            <a:r>
              <a:rPr lang="sl-SI" b="1" dirty="0" err="1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: poste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a, pent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a, prav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ica, 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uč, uža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en,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ub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ana, 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lj</a:t>
            </a:r>
            <a:r>
              <a:rPr lang="sl-SI" dirty="0" smtClean="0"/>
              <a:t>un 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Se še sam(a) spomniš kakšne?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326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Škat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a pa se napiše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brez j</a:t>
            </a:r>
            <a:r>
              <a:rPr lang="sl-SI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Tako kot se napišejo tudi besede: dek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ica, s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ika, cok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a, met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a, vot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ina, šo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a, šo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ski, škat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sl-SI" dirty="0" smtClean="0"/>
              <a:t>a …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829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Kaj pa v teh primerih? Zapišemo j ali ne?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                                               KNJIGA ali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                                                  KNIGA?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NIVA ali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 NJIVA?                                                                    PRIDEN ali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 smtClean="0"/>
              <a:t>                                                                                         PRIDENJ?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007" y="4437112"/>
            <a:ext cx="1573042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lak 3"/>
          <p:cNvSpPr/>
          <p:nvPr/>
        </p:nvSpPr>
        <p:spPr>
          <a:xfrm>
            <a:off x="323528" y="3171800"/>
            <a:ext cx="2624336" cy="1553343"/>
          </a:xfrm>
          <a:prstGeom prst="cloudCallout">
            <a:avLst>
              <a:gd name="adj1" fmla="val 76535"/>
              <a:gd name="adj2" fmla="val 8287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Oblak 4"/>
          <p:cNvSpPr/>
          <p:nvPr/>
        </p:nvSpPr>
        <p:spPr>
          <a:xfrm>
            <a:off x="3467538" y="2420888"/>
            <a:ext cx="2832654" cy="1440160"/>
          </a:xfrm>
          <a:prstGeom prst="cloudCallout">
            <a:avLst>
              <a:gd name="adj1" fmla="val -16920"/>
              <a:gd name="adj2" fmla="val 855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Oblak 5"/>
          <p:cNvSpPr/>
          <p:nvPr/>
        </p:nvSpPr>
        <p:spPr>
          <a:xfrm>
            <a:off x="5902037" y="3645024"/>
            <a:ext cx="2808312" cy="1584176"/>
          </a:xfrm>
          <a:prstGeom prst="cloudCallout">
            <a:avLst>
              <a:gd name="adj1" fmla="val -75594"/>
              <a:gd name="adj2" fmla="val 486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490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Prav se napiše 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iga in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iva.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Tako kot se napišejo tudi besede: skri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a, potova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e, tovor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ak, luk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a, uče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</a:t>
            </a:r>
            <a:r>
              <a:rPr lang="sl-SI" dirty="0" smtClean="0"/>
              <a:t>ak, škore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nj </a:t>
            </a:r>
            <a:r>
              <a:rPr lang="sl-SI" dirty="0" smtClean="0"/>
              <a:t>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Se še sam(a) spomniš kakšne?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3598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 NAGAJIVKE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Pride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 pa se napiše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brez j</a:t>
            </a:r>
            <a:r>
              <a:rPr lang="sl-SI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Tako kot se napišejo tudi besede: stra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, sr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a, tovar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a, s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eži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ka, hra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a, kame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sl-SI" dirty="0" smtClean="0"/>
              <a:t> …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746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BESEDE NAGAJIVKE, delo z DZ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Tako, zdaj pa te čaka delo z delovnim zvezkom. Odpri ga na strani 31. </a:t>
            </a:r>
            <a:r>
              <a:rPr lang="sl-SI" b="1" dirty="0" smtClean="0"/>
              <a:t>Sledi navodilom, zapisanim tukaj, ne tistim, ki so zapisana v delovnem zvezku.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Najprej si pazljivo oglej besede na barvnih podlagah. </a:t>
            </a:r>
          </a:p>
          <a:p>
            <a:pPr marL="0" indent="0">
              <a:lnSpc>
                <a:spcPct val="150000"/>
              </a:lnSpc>
              <a:buNone/>
            </a:pP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48154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391</Words>
  <Application>Microsoft Office PowerPoint</Application>
  <PresentationFormat>Diaprojekcija na zaslonu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Officeova tema</vt:lpstr>
      <vt:lpstr>BESEDE NAGAJIVKE</vt:lpstr>
      <vt:lpstr>BESEDE NAGAJIVKE</vt:lpstr>
      <vt:lpstr>BESEDE NAGAJIVKE</vt:lpstr>
      <vt:lpstr>BESEDE NAGAJIVKE</vt:lpstr>
      <vt:lpstr>BESEDE NAGAJIVKE</vt:lpstr>
      <vt:lpstr>BESEDE NAGAJIVKE</vt:lpstr>
      <vt:lpstr>BESEDE NAGAJIVKE</vt:lpstr>
      <vt:lpstr>BESEDE NAGAJIVKE</vt:lpstr>
      <vt:lpstr>BESEDE NAGAJIVKE, delo z DZ</vt:lpstr>
      <vt:lpstr>BESEDE NAGAJIVKE, delo z DZ</vt:lpstr>
      <vt:lpstr>BESEDE NAGAJIVKE, delo z zvezkom</vt:lpstr>
      <vt:lpstr>BESEDE NAGAJIVKE, delo z zvezkom</vt:lpstr>
      <vt:lpstr>BESEDE NAGAJIVKE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BESEDE NAGAJIVKE</dc:title>
  <dc:creator>Windows User</dc:creator>
  <cp:lastModifiedBy>Windows User</cp:lastModifiedBy>
  <cp:revision>7</cp:revision>
  <dcterms:created xsi:type="dcterms:W3CDTF">2020-03-29T19:56:37Z</dcterms:created>
  <dcterms:modified xsi:type="dcterms:W3CDTF">2020-03-29T20:58:27Z</dcterms:modified>
</cp:coreProperties>
</file>