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3335D3-2535-42D4-BA2B-243308B60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977B219-709A-4C44-94AC-53F6A9752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59A839A-6874-498A-927F-8FD5C40D2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FED8B63-9901-436A-96EB-A09B1E4B0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6F78510-61DA-4BCD-B4E0-186F18D77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4230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515526-7BCC-446A-BD10-472818F3F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D0C8986-2984-4A0A-88EF-45D9F363A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4418F6F-ED34-464D-9DA9-E3DBCCC71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ACD94AD-31D4-4B1C-833C-9D544630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A95A26-2343-4FAE-A805-BD00195E7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640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9D367C95-023C-4556-96C9-A1F608EC04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1F13C93-7DA4-4A22-87EE-29B2AF361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CE94CAC-CA6B-48DE-9CD7-4FD8910E8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A4DBB22-08D8-4A04-9DB6-E663E5AA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9304FDC-1AD6-4748-BF4F-48707602D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7035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33E434-E699-4748-B6DE-16FCF08D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1E9746E-62B4-46E7-BD39-D4DC59B5E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5735F38-75D5-4D93-AAC9-6F28C0A10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CCCD9A4-16AC-4AD5-B86D-548318225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E815729-93A9-4783-8C69-673A1177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638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372431-1237-440A-8908-8D7A3050D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8862190-60CA-4416-BC27-4DF3BFB07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CF92D-4951-44AE-8818-E1B08D719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D95CEC4-515E-4F60-A8A1-062686513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1072380-6200-45FB-B015-0235F2C23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81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2EE04C-65A0-4802-B3F1-8F69A3E30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B652AF2-21A9-4F33-8E4C-CF1E21F198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DF4B33F-CEB4-486D-8355-68B437CA5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31F3F0D-E71B-476C-B3DD-5E97E328E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640F96C-3BA5-40C1-9205-480C4C3C2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6CC0E17-F39A-452C-AF5D-6550C0BAD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186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00054B-F1E4-4D84-9D21-65B129F78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2695DE6-A7B9-44D2-B80D-0B063B17C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833ED83-543A-4D5B-9E54-380A1B3A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B915B7A5-0591-4B7D-ADC3-60B8EFE93E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A9003418-0B26-4757-B5EF-D4BEB3A15F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94FCF2E-0514-4E8D-9F80-879CE83B9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B3E692E-FE7B-412B-957E-6AB1E1F5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EBFA161C-4CB6-49A3-9795-F485BC25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558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D6617C-E34E-47D2-A202-7B67B89F8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BFEE6368-0E18-4B05-BA55-D4DD7F26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D426687-4570-4CEC-B8D2-CF12308D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95763AF-B8AC-4080-9D67-8B58E785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532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BEA4DF6A-F686-4230-A7AA-9CBCF4968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71C47B3-3757-470C-B28A-DC43A617E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E2C741BB-55FB-410E-8CE4-BAA76C848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526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1D5F05-7ECA-467F-9D9F-CDAFC90AA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1076836-E89F-4487-A3CE-AD9D9DE76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D71501C-DF61-494F-BBD3-0E1DFEEB5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DE6951F-CBD0-4F95-BE48-D4F9F2EC5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833B592-B7E1-47E6-8411-05F0CEDE9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97E6D15-49F8-4C2A-A779-7B5F5224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93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23EDFD-8DC6-46EB-96F0-3BB54379D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DBE32702-7108-4DB9-81F6-63CAD909BA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76209E8-9A7D-4908-8CA0-D7FBE70F8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D1237F0-A983-4CCE-BA60-7F7D79921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8490BBE-725C-472A-AF37-2D04D09B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85D05FC-F723-433F-A130-A111535A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129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7229E4D6-455C-4C07-8800-D206B7E78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34790B1-EB81-451B-B040-F30041FF6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E62DB5C-E427-4283-B2AF-263EB7E6E2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41360-C2BE-49AA-9FCB-E98AD8106E0E}" type="datetimeFigureOut">
              <a:rPr lang="sl-SI" smtClean="0"/>
              <a:t>14. 03. 2023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B19503B-C095-4F44-9352-FF6EA973C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2929589-4837-4C81-906D-E02FF719F4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9814F-B3A7-471B-9C5C-788C6BA001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257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78pGiQ2oC6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D47D8C-B1FE-49DB-BB79-4D2C38EEF3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72" y="514904"/>
            <a:ext cx="9144000" cy="855540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7030A0"/>
                </a:solidFill>
              </a:rPr>
              <a:t>EMP – 9. predavanja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EB5AD65-CC71-477D-A405-C99E30F32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989638"/>
            <a:ext cx="9144000" cy="499445"/>
          </a:xfrm>
        </p:spPr>
        <p:txBody>
          <a:bodyPr/>
          <a:lstStyle/>
          <a:p>
            <a:r>
              <a:rPr lang="sl-SI" dirty="0">
                <a:hlinkClick r:id="rId2"/>
              </a:rPr>
              <a:t>https://www.youtube.com/watch?v=78pGiQ2oC6k</a:t>
            </a:r>
            <a:r>
              <a:rPr lang="sl-SI" dirty="0"/>
              <a:t> </a:t>
            </a:r>
          </a:p>
        </p:txBody>
      </p:sp>
      <p:pic>
        <p:nvPicPr>
          <p:cNvPr id="1026" name="Picture 2" descr="Cocktail - Rotten Tomatoes">
            <a:extLst>
              <a:ext uri="{FF2B5EF4-FFF2-40B4-BE49-F238E27FC236}">
                <a16:creationId xmlns:a16="http://schemas.microsoft.com/office/drawing/2014/main" id="{BE435A4B-1AB9-4963-ACE4-55E08A490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378" y="1792552"/>
            <a:ext cx="3986072" cy="3986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240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Širokozaslonsko</PresentationFormat>
  <Paragraphs>2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Officeova tema</vt:lpstr>
      <vt:lpstr>EMP – 9. predavanja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 – 9. predavanja</dc:title>
  <dc:creator>Vesna Loborec</dc:creator>
  <cp:lastModifiedBy>Vesna Loborec</cp:lastModifiedBy>
  <cp:revision>1</cp:revision>
  <dcterms:created xsi:type="dcterms:W3CDTF">2023-03-14T12:06:24Z</dcterms:created>
  <dcterms:modified xsi:type="dcterms:W3CDTF">2023-03-14T12:06:37Z</dcterms:modified>
</cp:coreProperties>
</file>