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FB768-FB93-496A-90E9-EC4FD52EB33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6EF6C3-A912-458A-AC20-75FD39BC4F3E}">
      <dgm:prSet/>
      <dgm:spPr/>
      <dgm:t>
        <a:bodyPr/>
        <a:lstStyle/>
        <a:p>
          <a:r>
            <a:rPr lang="en-US"/>
            <a:t>104 prebivalcev na kvadratni kilometer (km2)</a:t>
          </a:r>
        </a:p>
      </dgm:t>
    </dgm:pt>
    <dgm:pt modelId="{75EECF2F-0D3D-45CA-8DA8-AAAF62E44257}" type="parTrans" cxnId="{E9326830-D455-4478-9CDA-F27DED56B8B2}">
      <dgm:prSet/>
      <dgm:spPr/>
      <dgm:t>
        <a:bodyPr/>
        <a:lstStyle/>
        <a:p>
          <a:endParaRPr lang="en-US"/>
        </a:p>
      </dgm:t>
    </dgm:pt>
    <dgm:pt modelId="{7DA6407E-E0CE-40B4-BC8A-F1E3F17D1954}" type="sibTrans" cxnId="{E9326830-D455-4478-9CDA-F27DED56B8B2}">
      <dgm:prSet/>
      <dgm:spPr/>
      <dgm:t>
        <a:bodyPr/>
        <a:lstStyle/>
        <a:p>
          <a:endParaRPr lang="en-US"/>
        </a:p>
      </dgm:t>
    </dgm:pt>
    <dgm:pt modelId="{945E6DC3-C638-446F-AA16-1ADC04A909E4}">
      <dgm:prSet/>
      <dgm:spPr/>
      <dgm:t>
        <a:bodyPr/>
        <a:lstStyle/>
        <a:p>
          <a:r>
            <a:rPr lang="en-US" dirty="0"/>
            <a:t>Slovenija je </a:t>
          </a:r>
          <a:r>
            <a:rPr lang="en-US" dirty="0" err="1"/>
            <a:t>srednje</a:t>
          </a:r>
          <a:r>
            <a:rPr lang="en-US" dirty="0"/>
            <a:t> </a:t>
          </a:r>
          <a:r>
            <a:rPr lang="en-US" dirty="0" err="1"/>
            <a:t>gosto</a:t>
          </a:r>
          <a:r>
            <a:rPr lang="en-US" dirty="0"/>
            <a:t> </a:t>
          </a:r>
          <a:r>
            <a:rPr lang="en-US" dirty="0" err="1"/>
            <a:t>poseljena</a:t>
          </a:r>
          <a:r>
            <a:rPr lang="en-US" dirty="0"/>
            <a:t> </a:t>
          </a:r>
          <a:r>
            <a:rPr lang="en-US" dirty="0" err="1"/>
            <a:t>država</a:t>
          </a:r>
          <a:r>
            <a:rPr lang="en-US" dirty="0"/>
            <a:t>.</a:t>
          </a:r>
        </a:p>
      </dgm:t>
    </dgm:pt>
    <dgm:pt modelId="{7F765F20-F814-446C-A703-76B20D51A38D}" type="parTrans" cxnId="{DF4B1D60-9E3F-4E0A-A21F-EDABB4C441E3}">
      <dgm:prSet/>
      <dgm:spPr/>
      <dgm:t>
        <a:bodyPr/>
        <a:lstStyle/>
        <a:p>
          <a:endParaRPr lang="en-US"/>
        </a:p>
      </dgm:t>
    </dgm:pt>
    <dgm:pt modelId="{BD050839-DE59-4DDB-A022-58F89DAA8332}" type="sibTrans" cxnId="{DF4B1D60-9E3F-4E0A-A21F-EDABB4C441E3}">
      <dgm:prSet/>
      <dgm:spPr/>
      <dgm:t>
        <a:bodyPr/>
        <a:lstStyle/>
        <a:p>
          <a:endParaRPr lang="en-US"/>
        </a:p>
      </dgm:t>
    </dgm:pt>
    <dgm:pt modelId="{FE6C756C-3AD4-4D20-866F-34C2E22FF0D6}">
      <dgm:prSet/>
      <dgm:spPr/>
      <dgm:t>
        <a:bodyPr/>
        <a:lstStyle/>
        <a:p>
          <a:r>
            <a:rPr lang="en-US"/>
            <a:t>Najgosteje poseljena je MOL s 1070 prebivalci/km2.</a:t>
          </a:r>
        </a:p>
      </dgm:t>
    </dgm:pt>
    <dgm:pt modelId="{EFF73BC7-5F46-43CC-99AE-E84F52C67450}" type="parTrans" cxnId="{76469120-7972-4E87-B89F-7CA728040B89}">
      <dgm:prSet/>
      <dgm:spPr/>
      <dgm:t>
        <a:bodyPr/>
        <a:lstStyle/>
        <a:p>
          <a:endParaRPr lang="en-US"/>
        </a:p>
      </dgm:t>
    </dgm:pt>
    <dgm:pt modelId="{A816DD99-9AE8-4B4B-9D1B-FCBABD75D44A}" type="sibTrans" cxnId="{76469120-7972-4E87-B89F-7CA728040B89}">
      <dgm:prSet/>
      <dgm:spPr/>
      <dgm:t>
        <a:bodyPr/>
        <a:lstStyle/>
        <a:p>
          <a:endParaRPr lang="en-US"/>
        </a:p>
      </dgm:t>
    </dgm:pt>
    <dgm:pt modelId="{10AA378A-9647-46B9-B771-08DF702C8152}">
      <dgm:prSet custT="1"/>
      <dgm:spPr/>
      <dgm:t>
        <a:bodyPr/>
        <a:lstStyle/>
        <a:p>
          <a:r>
            <a:rPr lang="en-US" sz="2000" dirty="0" err="1"/>
            <a:t>Najredkeje</a:t>
          </a:r>
          <a:r>
            <a:rPr lang="en-US" sz="2000" dirty="0"/>
            <a:t> </a:t>
          </a:r>
          <a:r>
            <a:rPr lang="en-US" sz="2000" dirty="0" err="1"/>
            <a:t>poseljena</a:t>
          </a:r>
          <a:r>
            <a:rPr lang="en-US" sz="2000" dirty="0"/>
            <a:t> pa je </a:t>
          </a:r>
          <a:r>
            <a:rPr lang="en-US" sz="2000" dirty="0" err="1"/>
            <a:t>Solčava</a:t>
          </a:r>
          <a:r>
            <a:rPr lang="en-US" sz="2000" dirty="0"/>
            <a:t>, z 5 </a:t>
          </a:r>
          <a:r>
            <a:rPr lang="en-US" sz="2000" dirty="0" err="1"/>
            <a:t>prebivalci</a:t>
          </a:r>
          <a:r>
            <a:rPr lang="en-US" sz="2000" dirty="0"/>
            <a:t>/km2.</a:t>
          </a:r>
        </a:p>
      </dgm:t>
    </dgm:pt>
    <dgm:pt modelId="{DA2208CD-6E21-44DD-86A2-8EE126D5B55E}" type="parTrans" cxnId="{6A0090D0-809C-4D03-951A-C784DEFED81A}">
      <dgm:prSet/>
      <dgm:spPr/>
      <dgm:t>
        <a:bodyPr/>
        <a:lstStyle/>
        <a:p>
          <a:endParaRPr lang="en-US"/>
        </a:p>
      </dgm:t>
    </dgm:pt>
    <dgm:pt modelId="{AC422C3B-1A24-4CD6-BA2A-62D75CC6B26A}" type="sibTrans" cxnId="{6A0090D0-809C-4D03-951A-C784DEFED81A}">
      <dgm:prSet/>
      <dgm:spPr/>
      <dgm:t>
        <a:bodyPr/>
        <a:lstStyle/>
        <a:p>
          <a:endParaRPr lang="en-US"/>
        </a:p>
      </dgm:t>
    </dgm:pt>
    <dgm:pt modelId="{2CD8A5E5-5249-4D13-9CB9-CD970F5ACFE3}" type="pres">
      <dgm:prSet presAssocID="{873FB768-FB93-496A-90E9-EC4FD52EB33B}" presName="matrix" presStyleCnt="0">
        <dgm:presLayoutVars>
          <dgm:chMax val="1"/>
          <dgm:dir/>
          <dgm:resizeHandles val="exact"/>
        </dgm:presLayoutVars>
      </dgm:prSet>
      <dgm:spPr/>
    </dgm:pt>
    <dgm:pt modelId="{B8F7AE4B-1019-4717-9752-272CEB624748}" type="pres">
      <dgm:prSet presAssocID="{873FB768-FB93-496A-90E9-EC4FD52EB33B}" presName="diamond" presStyleLbl="bgShp" presStyleIdx="0" presStyleCnt="1"/>
      <dgm:spPr/>
    </dgm:pt>
    <dgm:pt modelId="{7EF15EE6-0EC7-46D4-82BF-62621F6E0D59}" type="pres">
      <dgm:prSet presAssocID="{873FB768-FB93-496A-90E9-EC4FD52EB33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9F87E3C-EC7F-484A-85D5-A5C790A09DB4}" type="pres">
      <dgm:prSet presAssocID="{873FB768-FB93-496A-90E9-EC4FD52EB33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E9C147-50B8-49A9-88AE-BA8551F630AF}" type="pres">
      <dgm:prSet presAssocID="{873FB768-FB93-496A-90E9-EC4FD52EB33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11A6F87-E7B0-4594-86ED-1EDB9BA80E5E}" type="pres">
      <dgm:prSet presAssocID="{873FB768-FB93-496A-90E9-EC4FD52EB33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B5C306-C1AA-4D8D-9A1A-21A633578EDF}" type="presOf" srcId="{FE6C756C-3AD4-4D20-866F-34C2E22FF0D6}" destId="{D4E9C147-50B8-49A9-88AE-BA8551F630AF}" srcOrd="0" destOrd="0" presId="urn:microsoft.com/office/officeart/2005/8/layout/matrix3"/>
    <dgm:cxn modelId="{76469120-7972-4E87-B89F-7CA728040B89}" srcId="{873FB768-FB93-496A-90E9-EC4FD52EB33B}" destId="{FE6C756C-3AD4-4D20-866F-34C2E22FF0D6}" srcOrd="2" destOrd="0" parTransId="{EFF73BC7-5F46-43CC-99AE-E84F52C67450}" sibTransId="{A816DD99-9AE8-4B4B-9D1B-FCBABD75D44A}"/>
    <dgm:cxn modelId="{E9326830-D455-4478-9CDA-F27DED56B8B2}" srcId="{873FB768-FB93-496A-90E9-EC4FD52EB33B}" destId="{106EF6C3-A912-458A-AC20-75FD39BC4F3E}" srcOrd="0" destOrd="0" parTransId="{75EECF2F-0D3D-45CA-8DA8-AAAF62E44257}" sibTransId="{7DA6407E-E0CE-40B4-BC8A-F1E3F17D1954}"/>
    <dgm:cxn modelId="{DF4B1D60-9E3F-4E0A-A21F-EDABB4C441E3}" srcId="{873FB768-FB93-496A-90E9-EC4FD52EB33B}" destId="{945E6DC3-C638-446F-AA16-1ADC04A909E4}" srcOrd="1" destOrd="0" parTransId="{7F765F20-F814-446C-A703-76B20D51A38D}" sibTransId="{BD050839-DE59-4DDB-A022-58F89DAA8332}"/>
    <dgm:cxn modelId="{D85E0683-92AF-4E13-9854-A41EADC2F969}" type="presOf" srcId="{10AA378A-9647-46B9-B771-08DF702C8152}" destId="{A11A6F87-E7B0-4594-86ED-1EDB9BA80E5E}" srcOrd="0" destOrd="0" presId="urn:microsoft.com/office/officeart/2005/8/layout/matrix3"/>
    <dgm:cxn modelId="{B537A2BB-8BC3-46AE-A104-5C9AF9DEC777}" type="presOf" srcId="{945E6DC3-C638-446F-AA16-1ADC04A909E4}" destId="{A9F87E3C-EC7F-484A-85D5-A5C790A09DB4}" srcOrd="0" destOrd="0" presId="urn:microsoft.com/office/officeart/2005/8/layout/matrix3"/>
    <dgm:cxn modelId="{2906ABBB-F5C5-49F3-B4CB-732EB5B84625}" type="presOf" srcId="{106EF6C3-A912-458A-AC20-75FD39BC4F3E}" destId="{7EF15EE6-0EC7-46D4-82BF-62621F6E0D59}" srcOrd="0" destOrd="0" presId="urn:microsoft.com/office/officeart/2005/8/layout/matrix3"/>
    <dgm:cxn modelId="{6A0090D0-809C-4D03-951A-C784DEFED81A}" srcId="{873FB768-FB93-496A-90E9-EC4FD52EB33B}" destId="{10AA378A-9647-46B9-B771-08DF702C8152}" srcOrd="3" destOrd="0" parTransId="{DA2208CD-6E21-44DD-86A2-8EE126D5B55E}" sibTransId="{AC422C3B-1A24-4CD6-BA2A-62D75CC6B26A}"/>
    <dgm:cxn modelId="{F7F6DCE0-080E-4780-AE4D-C0D76B87C30F}" type="presOf" srcId="{873FB768-FB93-496A-90E9-EC4FD52EB33B}" destId="{2CD8A5E5-5249-4D13-9CB9-CD970F5ACFE3}" srcOrd="0" destOrd="0" presId="urn:microsoft.com/office/officeart/2005/8/layout/matrix3"/>
    <dgm:cxn modelId="{581E3021-9A09-445D-9CCA-CFC2801941F1}" type="presParOf" srcId="{2CD8A5E5-5249-4D13-9CB9-CD970F5ACFE3}" destId="{B8F7AE4B-1019-4717-9752-272CEB624748}" srcOrd="0" destOrd="0" presId="urn:microsoft.com/office/officeart/2005/8/layout/matrix3"/>
    <dgm:cxn modelId="{DEB97B9E-CB0F-4990-BF4D-2C6539DDBC4E}" type="presParOf" srcId="{2CD8A5E5-5249-4D13-9CB9-CD970F5ACFE3}" destId="{7EF15EE6-0EC7-46D4-82BF-62621F6E0D59}" srcOrd="1" destOrd="0" presId="urn:microsoft.com/office/officeart/2005/8/layout/matrix3"/>
    <dgm:cxn modelId="{EA4837FB-B6E6-4DF4-A579-3E3CE02100B2}" type="presParOf" srcId="{2CD8A5E5-5249-4D13-9CB9-CD970F5ACFE3}" destId="{A9F87E3C-EC7F-484A-85D5-A5C790A09DB4}" srcOrd="2" destOrd="0" presId="urn:microsoft.com/office/officeart/2005/8/layout/matrix3"/>
    <dgm:cxn modelId="{B2574F7F-5326-49B9-9AEE-CBB1245D076E}" type="presParOf" srcId="{2CD8A5E5-5249-4D13-9CB9-CD970F5ACFE3}" destId="{D4E9C147-50B8-49A9-88AE-BA8551F630AF}" srcOrd="3" destOrd="0" presId="urn:microsoft.com/office/officeart/2005/8/layout/matrix3"/>
    <dgm:cxn modelId="{F36210F4-A54B-4218-B85B-178F58A0941F}" type="presParOf" srcId="{2CD8A5E5-5249-4D13-9CB9-CD970F5ACFE3}" destId="{A11A6F87-E7B0-4594-86ED-1EDB9BA80E5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A6DAC-6C5B-4ABB-AB40-15458AEC69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B8DF8-461D-4461-9311-ADD930C365C9}">
      <dgm:prSet/>
      <dgm:spPr/>
      <dgm:t>
        <a:bodyPr/>
        <a:lstStyle/>
        <a:p>
          <a:r>
            <a:rPr lang="en-US" baseline="0" dirty="0" err="1"/>
            <a:t>Izoblikovanost</a:t>
          </a:r>
          <a:r>
            <a:rPr lang="en-US" baseline="0" dirty="0"/>
            <a:t> </a:t>
          </a:r>
          <a:r>
            <a:rPr lang="en-US" baseline="0" dirty="0" err="1"/>
            <a:t>površja</a:t>
          </a:r>
          <a:r>
            <a:rPr lang="en-US" baseline="0" dirty="0"/>
            <a:t> (</a:t>
          </a:r>
          <a:r>
            <a:rPr lang="en-US" baseline="0" dirty="0" err="1"/>
            <a:t>ravnine</a:t>
          </a:r>
          <a:r>
            <a:rPr lang="en-US" baseline="0" dirty="0"/>
            <a:t>, </a:t>
          </a:r>
          <a:r>
            <a:rPr lang="en-US" baseline="0" dirty="0" err="1"/>
            <a:t>kotline</a:t>
          </a:r>
          <a:r>
            <a:rPr lang="en-US" baseline="0" dirty="0"/>
            <a:t>) </a:t>
          </a:r>
          <a:endParaRPr lang="en-US" dirty="0"/>
        </a:p>
      </dgm:t>
    </dgm:pt>
    <dgm:pt modelId="{13B18B38-E15C-4904-9655-4ABE816C31A6}" type="parTrans" cxnId="{82CD259E-216C-43F7-ADB8-599065B5901B}">
      <dgm:prSet/>
      <dgm:spPr/>
      <dgm:t>
        <a:bodyPr/>
        <a:lstStyle/>
        <a:p>
          <a:endParaRPr lang="en-US"/>
        </a:p>
      </dgm:t>
    </dgm:pt>
    <dgm:pt modelId="{2595E136-5387-4CF8-854C-EFD4210F1BD8}" type="sibTrans" cxnId="{82CD259E-216C-43F7-ADB8-599065B5901B}">
      <dgm:prSet/>
      <dgm:spPr/>
      <dgm:t>
        <a:bodyPr/>
        <a:lstStyle/>
        <a:p>
          <a:endParaRPr lang="en-US"/>
        </a:p>
      </dgm:t>
    </dgm:pt>
    <dgm:pt modelId="{634A8AEE-9249-4253-8292-BB586C471E02}">
      <dgm:prSet/>
      <dgm:spPr/>
      <dgm:t>
        <a:bodyPr/>
        <a:lstStyle/>
        <a:p>
          <a:r>
            <a:rPr lang="en-US" baseline="0" dirty="0" err="1"/>
            <a:t>Rodovitnost</a:t>
          </a:r>
          <a:r>
            <a:rPr lang="en-US" baseline="0" dirty="0"/>
            <a:t> </a:t>
          </a:r>
          <a:r>
            <a:rPr lang="en-US" baseline="0" dirty="0" err="1"/>
            <a:t>prsti</a:t>
          </a:r>
          <a:endParaRPr lang="en-US" dirty="0"/>
        </a:p>
      </dgm:t>
    </dgm:pt>
    <dgm:pt modelId="{6D3897D4-FD92-4392-ADD6-7F628A8EDC7D}" type="parTrans" cxnId="{2C006EF8-3A6E-4A25-850C-372414CA035B}">
      <dgm:prSet/>
      <dgm:spPr/>
      <dgm:t>
        <a:bodyPr/>
        <a:lstStyle/>
        <a:p>
          <a:endParaRPr lang="en-US"/>
        </a:p>
      </dgm:t>
    </dgm:pt>
    <dgm:pt modelId="{AFCDFFFB-484E-4E81-AB94-934090A3A2E6}" type="sibTrans" cxnId="{2C006EF8-3A6E-4A25-850C-372414CA035B}">
      <dgm:prSet/>
      <dgm:spPr/>
      <dgm:t>
        <a:bodyPr/>
        <a:lstStyle/>
        <a:p>
          <a:endParaRPr lang="en-US"/>
        </a:p>
      </dgm:t>
    </dgm:pt>
    <dgm:pt modelId="{C54BE584-5ABD-4F92-8AFA-F035EE7E97FD}">
      <dgm:prSet/>
      <dgm:spPr/>
      <dgm:t>
        <a:bodyPr/>
        <a:lstStyle/>
        <a:p>
          <a:r>
            <a:rPr lang="en-US" baseline="0" dirty="0" err="1"/>
            <a:t>Bližina</a:t>
          </a:r>
          <a:r>
            <a:rPr lang="en-US" baseline="0" dirty="0"/>
            <a:t> </a:t>
          </a:r>
          <a:r>
            <a:rPr lang="en-US" baseline="0" dirty="0" err="1"/>
            <a:t>vode</a:t>
          </a:r>
          <a:r>
            <a:rPr lang="en-US" baseline="0" dirty="0"/>
            <a:t> (</a:t>
          </a:r>
          <a:r>
            <a:rPr lang="en-US" baseline="0" dirty="0" err="1"/>
            <a:t>reke</a:t>
          </a:r>
          <a:r>
            <a:rPr lang="en-US" baseline="0" dirty="0"/>
            <a:t>, </a:t>
          </a:r>
          <a:r>
            <a:rPr lang="en-US" baseline="0" dirty="0" err="1"/>
            <a:t>morje</a:t>
          </a:r>
          <a:r>
            <a:rPr lang="en-US" baseline="0" dirty="0"/>
            <a:t>)</a:t>
          </a:r>
          <a:endParaRPr lang="en-US" dirty="0"/>
        </a:p>
      </dgm:t>
    </dgm:pt>
    <dgm:pt modelId="{7C2938A4-F8EB-4973-9A38-4A2760D089DB}" type="parTrans" cxnId="{CD224911-1631-4924-BBF7-A82968FA9695}">
      <dgm:prSet/>
      <dgm:spPr/>
      <dgm:t>
        <a:bodyPr/>
        <a:lstStyle/>
        <a:p>
          <a:endParaRPr lang="en-US"/>
        </a:p>
      </dgm:t>
    </dgm:pt>
    <dgm:pt modelId="{0EDAB3EC-6F1D-4E53-851D-0FBDAF0CCB14}" type="sibTrans" cxnId="{CD224911-1631-4924-BBF7-A82968FA9695}">
      <dgm:prSet/>
      <dgm:spPr/>
      <dgm:t>
        <a:bodyPr/>
        <a:lstStyle/>
        <a:p>
          <a:endParaRPr lang="en-US"/>
        </a:p>
      </dgm:t>
    </dgm:pt>
    <dgm:pt modelId="{3DE5EB00-E343-4658-975C-A3580EA1E7DA}">
      <dgm:prSet/>
      <dgm:spPr/>
      <dgm:t>
        <a:bodyPr/>
        <a:lstStyle/>
        <a:p>
          <a:r>
            <a:rPr lang="en-US" baseline="0" dirty="0" err="1"/>
            <a:t>Podnebje</a:t>
          </a:r>
          <a:r>
            <a:rPr lang="en-US" baseline="0" dirty="0"/>
            <a:t> (</a:t>
          </a:r>
          <a:r>
            <a:rPr lang="en-US" baseline="0" dirty="0" err="1"/>
            <a:t>toplo</a:t>
          </a:r>
          <a:r>
            <a:rPr lang="en-US" baseline="0" dirty="0"/>
            <a:t>, </a:t>
          </a:r>
          <a:r>
            <a:rPr lang="en-US" baseline="0" dirty="0" err="1"/>
            <a:t>ugodno</a:t>
          </a:r>
          <a:r>
            <a:rPr lang="en-US" baseline="0" dirty="0"/>
            <a:t>)</a:t>
          </a:r>
          <a:endParaRPr lang="en-US" dirty="0"/>
        </a:p>
      </dgm:t>
    </dgm:pt>
    <dgm:pt modelId="{60D51878-A84F-4ACB-9C61-0CA91214295C}" type="parTrans" cxnId="{C0D2B1A9-58BB-44D5-8F0F-1C9E1733D2A5}">
      <dgm:prSet/>
      <dgm:spPr/>
      <dgm:t>
        <a:bodyPr/>
        <a:lstStyle/>
        <a:p>
          <a:endParaRPr lang="en-US"/>
        </a:p>
      </dgm:t>
    </dgm:pt>
    <dgm:pt modelId="{F799C29F-AE72-4600-AF40-2C64A461793D}" type="sibTrans" cxnId="{C0D2B1A9-58BB-44D5-8F0F-1C9E1733D2A5}">
      <dgm:prSet/>
      <dgm:spPr/>
      <dgm:t>
        <a:bodyPr/>
        <a:lstStyle/>
        <a:p>
          <a:endParaRPr lang="en-US"/>
        </a:p>
      </dgm:t>
    </dgm:pt>
    <dgm:pt modelId="{3F3FBEF8-33EE-4E4C-90ED-AD2BE9A3227D}">
      <dgm:prSet/>
      <dgm:spPr/>
      <dgm:t>
        <a:bodyPr/>
        <a:lstStyle/>
        <a:p>
          <a:r>
            <a:rPr lang="en-US" baseline="0" dirty="0" err="1"/>
            <a:t>Prometne</a:t>
          </a:r>
          <a:r>
            <a:rPr lang="en-US" baseline="0" dirty="0"/>
            <a:t> </a:t>
          </a:r>
          <a:r>
            <a:rPr lang="en-US" baseline="0" dirty="0" err="1"/>
            <a:t>povezave</a:t>
          </a:r>
          <a:r>
            <a:rPr lang="en-US" baseline="0" dirty="0"/>
            <a:t> (</a:t>
          </a:r>
          <a:r>
            <a:rPr lang="en-US" baseline="0" dirty="0" err="1"/>
            <a:t>središče</a:t>
          </a:r>
          <a:r>
            <a:rPr lang="en-US" baseline="0" dirty="0"/>
            <a:t> </a:t>
          </a:r>
          <a:r>
            <a:rPr lang="en-US" baseline="0" dirty="0" err="1"/>
            <a:t>države</a:t>
          </a:r>
          <a:r>
            <a:rPr lang="en-US" baseline="0" dirty="0"/>
            <a:t>, </a:t>
          </a:r>
          <a:r>
            <a:rPr lang="en-US" baseline="0" dirty="0" err="1"/>
            <a:t>dostop</a:t>
          </a:r>
          <a:r>
            <a:rPr lang="en-US" baseline="0" dirty="0"/>
            <a:t>)</a:t>
          </a:r>
        </a:p>
      </dgm:t>
    </dgm:pt>
    <dgm:pt modelId="{CFA87F11-DFD2-4A62-BF7D-2216D70FE981}" type="parTrans" cxnId="{648ACDD7-6FC9-4B42-90F0-D4126ACC0FD0}">
      <dgm:prSet/>
      <dgm:spPr/>
      <dgm:t>
        <a:bodyPr/>
        <a:lstStyle/>
        <a:p>
          <a:endParaRPr lang="en-US"/>
        </a:p>
      </dgm:t>
    </dgm:pt>
    <dgm:pt modelId="{12BF5F25-0E79-4E78-AC48-AF146E3C6DB7}" type="sibTrans" cxnId="{648ACDD7-6FC9-4B42-90F0-D4126ACC0FD0}">
      <dgm:prSet/>
      <dgm:spPr/>
      <dgm:t>
        <a:bodyPr/>
        <a:lstStyle/>
        <a:p>
          <a:endParaRPr lang="en-US"/>
        </a:p>
      </dgm:t>
    </dgm:pt>
    <dgm:pt modelId="{8C3CB436-8F5F-4713-86D4-A076DAABDB50}">
      <dgm:prSet/>
      <dgm:spPr/>
      <dgm:t>
        <a:bodyPr/>
        <a:lstStyle/>
        <a:p>
          <a:r>
            <a:rPr lang="en-US" baseline="0" dirty="0" err="1"/>
            <a:t>Kakovost</a:t>
          </a:r>
          <a:r>
            <a:rPr lang="en-US" baseline="0" dirty="0"/>
            <a:t> </a:t>
          </a:r>
          <a:r>
            <a:rPr lang="en-US" baseline="0" dirty="0" err="1"/>
            <a:t>življenja</a:t>
          </a:r>
          <a:r>
            <a:rPr lang="en-US" baseline="0" dirty="0"/>
            <a:t> (</a:t>
          </a:r>
          <a:r>
            <a:rPr lang="en-US" baseline="0" dirty="0" err="1"/>
            <a:t>narava</a:t>
          </a:r>
          <a:r>
            <a:rPr lang="en-US" baseline="0" dirty="0"/>
            <a:t>, </a:t>
          </a:r>
          <a:r>
            <a:rPr lang="en-US" baseline="0" dirty="0" err="1"/>
            <a:t>storitve</a:t>
          </a:r>
          <a:r>
            <a:rPr lang="en-US" baseline="0" dirty="0"/>
            <a:t>)</a:t>
          </a:r>
        </a:p>
      </dgm:t>
    </dgm:pt>
    <dgm:pt modelId="{B91DBF23-E874-42DA-ADC9-D0FA1A4990A8}" type="parTrans" cxnId="{F9EFF621-CB49-49C3-BAA5-9A2AAACA9C48}">
      <dgm:prSet/>
      <dgm:spPr/>
      <dgm:t>
        <a:bodyPr/>
        <a:lstStyle/>
        <a:p>
          <a:endParaRPr lang="sl-SI"/>
        </a:p>
      </dgm:t>
    </dgm:pt>
    <dgm:pt modelId="{585E868C-A7E7-41F2-B40B-CCA8CBBF3798}" type="sibTrans" cxnId="{F9EFF621-CB49-49C3-BAA5-9A2AAACA9C48}">
      <dgm:prSet/>
      <dgm:spPr/>
      <dgm:t>
        <a:bodyPr/>
        <a:lstStyle/>
        <a:p>
          <a:endParaRPr lang="sl-SI"/>
        </a:p>
      </dgm:t>
    </dgm:pt>
    <dgm:pt modelId="{C683CEA0-1DA0-4FE3-907F-BA636AE912C4}" type="pres">
      <dgm:prSet presAssocID="{D6DA6DAC-6C5B-4ABB-AB40-15458AEC6909}" presName="vert0" presStyleCnt="0">
        <dgm:presLayoutVars>
          <dgm:dir/>
          <dgm:animOne val="branch"/>
          <dgm:animLvl val="lvl"/>
        </dgm:presLayoutVars>
      </dgm:prSet>
      <dgm:spPr/>
    </dgm:pt>
    <dgm:pt modelId="{F1462D23-6FD8-49E5-88B9-90B2A93968EB}" type="pres">
      <dgm:prSet presAssocID="{AAEB8DF8-461D-4461-9311-ADD930C365C9}" presName="thickLine" presStyleLbl="alignNode1" presStyleIdx="0" presStyleCnt="6"/>
      <dgm:spPr/>
    </dgm:pt>
    <dgm:pt modelId="{A5313F8E-F0F2-4EB3-8EE1-0C7BC9E340CD}" type="pres">
      <dgm:prSet presAssocID="{AAEB8DF8-461D-4461-9311-ADD930C365C9}" presName="horz1" presStyleCnt="0"/>
      <dgm:spPr/>
    </dgm:pt>
    <dgm:pt modelId="{CFE983A4-4BD1-44D9-B2F4-94662560D6D7}" type="pres">
      <dgm:prSet presAssocID="{AAEB8DF8-461D-4461-9311-ADD930C365C9}" presName="tx1" presStyleLbl="revTx" presStyleIdx="0" presStyleCnt="6"/>
      <dgm:spPr/>
    </dgm:pt>
    <dgm:pt modelId="{CC4105B8-E57B-48E5-A4E2-FB280FC26F53}" type="pres">
      <dgm:prSet presAssocID="{AAEB8DF8-461D-4461-9311-ADD930C365C9}" presName="vert1" presStyleCnt="0"/>
      <dgm:spPr/>
    </dgm:pt>
    <dgm:pt modelId="{5538D496-1407-4251-BE4F-E54972E24D15}" type="pres">
      <dgm:prSet presAssocID="{634A8AEE-9249-4253-8292-BB586C471E02}" presName="thickLine" presStyleLbl="alignNode1" presStyleIdx="1" presStyleCnt="6"/>
      <dgm:spPr/>
    </dgm:pt>
    <dgm:pt modelId="{147A0863-0FEE-4B2F-B5E5-6A1A8560EA00}" type="pres">
      <dgm:prSet presAssocID="{634A8AEE-9249-4253-8292-BB586C471E02}" presName="horz1" presStyleCnt="0"/>
      <dgm:spPr/>
    </dgm:pt>
    <dgm:pt modelId="{8D45AC50-3958-4E0E-8C56-0A01D342CB1C}" type="pres">
      <dgm:prSet presAssocID="{634A8AEE-9249-4253-8292-BB586C471E02}" presName="tx1" presStyleLbl="revTx" presStyleIdx="1" presStyleCnt="6"/>
      <dgm:spPr/>
    </dgm:pt>
    <dgm:pt modelId="{2CD91FF9-3664-4072-8EB6-59C79623F94D}" type="pres">
      <dgm:prSet presAssocID="{634A8AEE-9249-4253-8292-BB586C471E02}" presName="vert1" presStyleCnt="0"/>
      <dgm:spPr/>
    </dgm:pt>
    <dgm:pt modelId="{00B5B82D-44C8-4DD7-AE75-2FCD6C0350C5}" type="pres">
      <dgm:prSet presAssocID="{C54BE584-5ABD-4F92-8AFA-F035EE7E97FD}" presName="thickLine" presStyleLbl="alignNode1" presStyleIdx="2" presStyleCnt="6"/>
      <dgm:spPr/>
    </dgm:pt>
    <dgm:pt modelId="{A4E70B47-0E3B-4A46-A488-5BF097893B71}" type="pres">
      <dgm:prSet presAssocID="{C54BE584-5ABD-4F92-8AFA-F035EE7E97FD}" presName="horz1" presStyleCnt="0"/>
      <dgm:spPr/>
    </dgm:pt>
    <dgm:pt modelId="{7F5B2A82-914F-4183-97FB-B9C5A15316BA}" type="pres">
      <dgm:prSet presAssocID="{C54BE584-5ABD-4F92-8AFA-F035EE7E97FD}" presName="tx1" presStyleLbl="revTx" presStyleIdx="2" presStyleCnt="6"/>
      <dgm:spPr/>
    </dgm:pt>
    <dgm:pt modelId="{B4A2CA6A-4125-45F8-92A8-357901F5AD68}" type="pres">
      <dgm:prSet presAssocID="{C54BE584-5ABD-4F92-8AFA-F035EE7E97FD}" presName="vert1" presStyleCnt="0"/>
      <dgm:spPr/>
    </dgm:pt>
    <dgm:pt modelId="{1035793F-CB25-4B75-8716-4037885C629F}" type="pres">
      <dgm:prSet presAssocID="{3DE5EB00-E343-4658-975C-A3580EA1E7DA}" presName="thickLine" presStyleLbl="alignNode1" presStyleIdx="3" presStyleCnt="6"/>
      <dgm:spPr/>
    </dgm:pt>
    <dgm:pt modelId="{CE2F8C32-F038-4F92-96A7-089F814DE9F0}" type="pres">
      <dgm:prSet presAssocID="{3DE5EB00-E343-4658-975C-A3580EA1E7DA}" presName="horz1" presStyleCnt="0"/>
      <dgm:spPr/>
    </dgm:pt>
    <dgm:pt modelId="{C1914054-C166-4DA6-B6D2-9B0B3B8FB988}" type="pres">
      <dgm:prSet presAssocID="{3DE5EB00-E343-4658-975C-A3580EA1E7DA}" presName="tx1" presStyleLbl="revTx" presStyleIdx="3" presStyleCnt="6"/>
      <dgm:spPr/>
    </dgm:pt>
    <dgm:pt modelId="{80F075A2-10D6-4902-9B76-A5117ABCF39E}" type="pres">
      <dgm:prSet presAssocID="{3DE5EB00-E343-4658-975C-A3580EA1E7DA}" presName="vert1" presStyleCnt="0"/>
      <dgm:spPr/>
    </dgm:pt>
    <dgm:pt modelId="{A3BA190D-896C-452B-A5E4-5F03F161F32F}" type="pres">
      <dgm:prSet presAssocID="{3F3FBEF8-33EE-4E4C-90ED-AD2BE9A3227D}" presName="thickLine" presStyleLbl="alignNode1" presStyleIdx="4" presStyleCnt="6"/>
      <dgm:spPr/>
    </dgm:pt>
    <dgm:pt modelId="{94C03CE2-5340-4243-9012-DD663A087A7E}" type="pres">
      <dgm:prSet presAssocID="{3F3FBEF8-33EE-4E4C-90ED-AD2BE9A3227D}" presName="horz1" presStyleCnt="0"/>
      <dgm:spPr/>
    </dgm:pt>
    <dgm:pt modelId="{EA33DADE-BC20-4897-832E-31999B5DBA57}" type="pres">
      <dgm:prSet presAssocID="{3F3FBEF8-33EE-4E4C-90ED-AD2BE9A3227D}" presName="tx1" presStyleLbl="revTx" presStyleIdx="4" presStyleCnt="6"/>
      <dgm:spPr/>
    </dgm:pt>
    <dgm:pt modelId="{BF0DF7B9-1A12-436E-A1A2-76AF36D26C52}" type="pres">
      <dgm:prSet presAssocID="{3F3FBEF8-33EE-4E4C-90ED-AD2BE9A3227D}" presName="vert1" presStyleCnt="0"/>
      <dgm:spPr/>
    </dgm:pt>
    <dgm:pt modelId="{37D8E2FA-2C79-43AE-9D56-04FB621DFA22}" type="pres">
      <dgm:prSet presAssocID="{8C3CB436-8F5F-4713-86D4-A076DAABDB50}" presName="thickLine" presStyleLbl="alignNode1" presStyleIdx="5" presStyleCnt="6"/>
      <dgm:spPr/>
    </dgm:pt>
    <dgm:pt modelId="{FB415556-BC74-47E5-80A9-F113CD9FD9CA}" type="pres">
      <dgm:prSet presAssocID="{8C3CB436-8F5F-4713-86D4-A076DAABDB50}" presName="horz1" presStyleCnt="0"/>
      <dgm:spPr/>
    </dgm:pt>
    <dgm:pt modelId="{F7E9B291-7BF6-4939-99F5-8AF7C722BECF}" type="pres">
      <dgm:prSet presAssocID="{8C3CB436-8F5F-4713-86D4-A076DAABDB50}" presName="tx1" presStyleLbl="revTx" presStyleIdx="5" presStyleCnt="6"/>
      <dgm:spPr/>
    </dgm:pt>
    <dgm:pt modelId="{E332EE76-7598-4C88-BDAC-2B06D8292726}" type="pres">
      <dgm:prSet presAssocID="{8C3CB436-8F5F-4713-86D4-A076DAABDB50}" presName="vert1" presStyleCnt="0"/>
      <dgm:spPr/>
    </dgm:pt>
  </dgm:ptLst>
  <dgm:cxnLst>
    <dgm:cxn modelId="{F906EC09-F0D5-47BD-8FFA-E81158194E1E}" type="presOf" srcId="{D6DA6DAC-6C5B-4ABB-AB40-15458AEC6909}" destId="{C683CEA0-1DA0-4FE3-907F-BA636AE912C4}" srcOrd="0" destOrd="0" presId="urn:microsoft.com/office/officeart/2008/layout/LinedList"/>
    <dgm:cxn modelId="{CD224911-1631-4924-BBF7-A82968FA9695}" srcId="{D6DA6DAC-6C5B-4ABB-AB40-15458AEC6909}" destId="{C54BE584-5ABD-4F92-8AFA-F035EE7E97FD}" srcOrd="2" destOrd="0" parTransId="{7C2938A4-F8EB-4973-9A38-4A2760D089DB}" sibTransId="{0EDAB3EC-6F1D-4E53-851D-0FBDAF0CCB14}"/>
    <dgm:cxn modelId="{F9EFF621-CB49-49C3-BAA5-9A2AAACA9C48}" srcId="{D6DA6DAC-6C5B-4ABB-AB40-15458AEC6909}" destId="{8C3CB436-8F5F-4713-86D4-A076DAABDB50}" srcOrd="5" destOrd="0" parTransId="{B91DBF23-E874-42DA-ADC9-D0FA1A4990A8}" sibTransId="{585E868C-A7E7-41F2-B40B-CCA8CBBF3798}"/>
    <dgm:cxn modelId="{99D80828-31BA-44C7-AF0B-8FE8012D7B57}" type="presOf" srcId="{AAEB8DF8-461D-4461-9311-ADD930C365C9}" destId="{CFE983A4-4BD1-44D9-B2F4-94662560D6D7}" srcOrd="0" destOrd="0" presId="urn:microsoft.com/office/officeart/2008/layout/LinedList"/>
    <dgm:cxn modelId="{D2A7344A-7020-45AF-8AF1-113C40BE8ECD}" type="presOf" srcId="{C54BE584-5ABD-4F92-8AFA-F035EE7E97FD}" destId="{7F5B2A82-914F-4183-97FB-B9C5A15316BA}" srcOrd="0" destOrd="0" presId="urn:microsoft.com/office/officeart/2008/layout/LinedList"/>
    <dgm:cxn modelId="{D707576F-24E4-426E-861A-572AED92DB2E}" type="presOf" srcId="{3F3FBEF8-33EE-4E4C-90ED-AD2BE9A3227D}" destId="{EA33DADE-BC20-4897-832E-31999B5DBA57}" srcOrd="0" destOrd="0" presId="urn:microsoft.com/office/officeart/2008/layout/LinedList"/>
    <dgm:cxn modelId="{CB285680-42F6-4F33-848C-E978C43E4FAD}" type="presOf" srcId="{8C3CB436-8F5F-4713-86D4-A076DAABDB50}" destId="{F7E9B291-7BF6-4939-99F5-8AF7C722BECF}" srcOrd="0" destOrd="0" presId="urn:microsoft.com/office/officeart/2008/layout/LinedList"/>
    <dgm:cxn modelId="{FA73029E-1EAB-4180-A359-516633715569}" type="presOf" srcId="{634A8AEE-9249-4253-8292-BB586C471E02}" destId="{8D45AC50-3958-4E0E-8C56-0A01D342CB1C}" srcOrd="0" destOrd="0" presId="urn:microsoft.com/office/officeart/2008/layout/LinedList"/>
    <dgm:cxn modelId="{82CD259E-216C-43F7-ADB8-599065B5901B}" srcId="{D6DA6DAC-6C5B-4ABB-AB40-15458AEC6909}" destId="{AAEB8DF8-461D-4461-9311-ADD930C365C9}" srcOrd="0" destOrd="0" parTransId="{13B18B38-E15C-4904-9655-4ABE816C31A6}" sibTransId="{2595E136-5387-4CF8-854C-EFD4210F1BD8}"/>
    <dgm:cxn modelId="{C0D2B1A9-58BB-44D5-8F0F-1C9E1733D2A5}" srcId="{D6DA6DAC-6C5B-4ABB-AB40-15458AEC6909}" destId="{3DE5EB00-E343-4658-975C-A3580EA1E7DA}" srcOrd="3" destOrd="0" parTransId="{60D51878-A84F-4ACB-9C61-0CA91214295C}" sibTransId="{F799C29F-AE72-4600-AF40-2C64A461793D}"/>
    <dgm:cxn modelId="{648ACDD7-6FC9-4B42-90F0-D4126ACC0FD0}" srcId="{D6DA6DAC-6C5B-4ABB-AB40-15458AEC6909}" destId="{3F3FBEF8-33EE-4E4C-90ED-AD2BE9A3227D}" srcOrd="4" destOrd="0" parTransId="{CFA87F11-DFD2-4A62-BF7D-2216D70FE981}" sibTransId="{12BF5F25-0E79-4E78-AC48-AF146E3C6DB7}"/>
    <dgm:cxn modelId="{01BD76DF-103D-4331-BF9F-A26CB9C7B15E}" type="presOf" srcId="{3DE5EB00-E343-4658-975C-A3580EA1E7DA}" destId="{C1914054-C166-4DA6-B6D2-9B0B3B8FB988}" srcOrd="0" destOrd="0" presId="urn:microsoft.com/office/officeart/2008/layout/LinedList"/>
    <dgm:cxn modelId="{2C006EF8-3A6E-4A25-850C-372414CA035B}" srcId="{D6DA6DAC-6C5B-4ABB-AB40-15458AEC6909}" destId="{634A8AEE-9249-4253-8292-BB586C471E02}" srcOrd="1" destOrd="0" parTransId="{6D3897D4-FD92-4392-ADD6-7F628A8EDC7D}" sibTransId="{AFCDFFFB-484E-4E81-AB94-934090A3A2E6}"/>
    <dgm:cxn modelId="{9AAFFB53-D8FE-4E5D-90D8-6914B87FB38F}" type="presParOf" srcId="{C683CEA0-1DA0-4FE3-907F-BA636AE912C4}" destId="{F1462D23-6FD8-49E5-88B9-90B2A93968EB}" srcOrd="0" destOrd="0" presId="urn:microsoft.com/office/officeart/2008/layout/LinedList"/>
    <dgm:cxn modelId="{A1D05A46-F2B1-4484-8BCB-B4F32E99224D}" type="presParOf" srcId="{C683CEA0-1DA0-4FE3-907F-BA636AE912C4}" destId="{A5313F8E-F0F2-4EB3-8EE1-0C7BC9E340CD}" srcOrd="1" destOrd="0" presId="urn:microsoft.com/office/officeart/2008/layout/LinedList"/>
    <dgm:cxn modelId="{9C7246F2-D13D-41C3-BEE0-3A38326BAF2A}" type="presParOf" srcId="{A5313F8E-F0F2-4EB3-8EE1-0C7BC9E340CD}" destId="{CFE983A4-4BD1-44D9-B2F4-94662560D6D7}" srcOrd="0" destOrd="0" presId="urn:microsoft.com/office/officeart/2008/layout/LinedList"/>
    <dgm:cxn modelId="{D082EEDF-31DD-4FE9-89C5-3266531156DD}" type="presParOf" srcId="{A5313F8E-F0F2-4EB3-8EE1-0C7BC9E340CD}" destId="{CC4105B8-E57B-48E5-A4E2-FB280FC26F53}" srcOrd="1" destOrd="0" presId="urn:microsoft.com/office/officeart/2008/layout/LinedList"/>
    <dgm:cxn modelId="{32D4ACC8-EA09-4651-AC1C-53D02B027DFF}" type="presParOf" srcId="{C683CEA0-1DA0-4FE3-907F-BA636AE912C4}" destId="{5538D496-1407-4251-BE4F-E54972E24D15}" srcOrd="2" destOrd="0" presId="urn:microsoft.com/office/officeart/2008/layout/LinedList"/>
    <dgm:cxn modelId="{7E6089FF-D132-47C9-AE22-07F39811D3CB}" type="presParOf" srcId="{C683CEA0-1DA0-4FE3-907F-BA636AE912C4}" destId="{147A0863-0FEE-4B2F-B5E5-6A1A8560EA00}" srcOrd="3" destOrd="0" presId="urn:microsoft.com/office/officeart/2008/layout/LinedList"/>
    <dgm:cxn modelId="{3E0CDBB9-6699-4DB7-ADB3-18021F2F618C}" type="presParOf" srcId="{147A0863-0FEE-4B2F-B5E5-6A1A8560EA00}" destId="{8D45AC50-3958-4E0E-8C56-0A01D342CB1C}" srcOrd="0" destOrd="0" presId="urn:microsoft.com/office/officeart/2008/layout/LinedList"/>
    <dgm:cxn modelId="{58611358-0226-4989-9CAA-1948DF0660E5}" type="presParOf" srcId="{147A0863-0FEE-4B2F-B5E5-6A1A8560EA00}" destId="{2CD91FF9-3664-4072-8EB6-59C79623F94D}" srcOrd="1" destOrd="0" presId="urn:microsoft.com/office/officeart/2008/layout/LinedList"/>
    <dgm:cxn modelId="{F24E979F-09B1-4DB5-B2D8-FD2493795138}" type="presParOf" srcId="{C683CEA0-1DA0-4FE3-907F-BA636AE912C4}" destId="{00B5B82D-44C8-4DD7-AE75-2FCD6C0350C5}" srcOrd="4" destOrd="0" presId="urn:microsoft.com/office/officeart/2008/layout/LinedList"/>
    <dgm:cxn modelId="{1F04A111-B53D-4B57-84CA-A1915B22BD1F}" type="presParOf" srcId="{C683CEA0-1DA0-4FE3-907F-BA636AE912C4}" destId="{A4E70B47-0E3B-4A46-A488-5BF097893B71}" srcOrd="5" destOrd="0" presId="urn:microsoft.com/office/officeart/2008/layout/LinedList"/>
    <dgm:cxn modelId="{C1824FD7-7F98-4125-84B7-53ECE7BCDE54}" type="presParOf" srcId="{A4E70B47-0E3B-4A46-A488-5BF097893B71}" destId="{7F5B2A82-914F-4183-97FB-B9C5A15316BA}" srcOrd="0" destOrd="0" presId="urn:microsoft.com/office/officeart/2008/layout/LinedList"/>
    <dgm:cxn modelId="{859AE4CF-BA49-41F5-90C4-D86E64D07209}" type="presParOf" srcId="{A4E70B47-0E3B-4A46-A488-5BF097893B71}" destId="{B4A2CA6A-4125-45F8-92A8-357901F5AD68}" srcOrd="1" destOrd="0" presId="urn:microsoft.com/office/officeart/2008/layout/LinedList"/>
    <dgm:cxn modelId="{EAF5AE56-5A08-4EC4-B905-7EF835B83E58}" type="presParOf" srcId="{C683CEA0-1DA0-4FE3-907F-BA636AE912C4}" destId="{1035793F-CB25-4B75-8716-4037885C629F}" srcOrd="6" destOrd="0" presId="urn:microsoft.com/office/officeart/2008/layout/LinedList"/>
    <dgm:cxn modelId="{63FBC8DF-1EC9-4139-BC71-7FC6EAB06DE2}" type="presParOf" srcId="{C683CEA0-1DA0-4FE3-907F-BA636AE912C4}" destId="{CE2F8C32-F038-4F92-96A7-089F814DE9F0}" srcOrd="7" destOrd="0" presId="urn:microsoft.com/office/officeart/2008/layout/LinedList"/>
    <dgm:cxn modelId="{7247B8F5-70D3-446E-A131-3C425DFF287D}" type="presParOf" srcId="{CE2F8C32-F038-4F92-96A7-089F814DE9F0}" destId="{C1914054-C166-4DA6-B6D2-9B0B3B8FB988}" srcOrd="0" destOrd="0" presId="urn:microsoft.com/office/officeart/2008/layout/LinedList"/>
    <dgm:cxn modelId="{E9A68BC7-D8C1-4C39-86DF-247544877307}" type="presParOf" srcId="{CE2F8C32-F038-4F92-96A7-089F814DE9F0}" destId="{80F075A2-10D6-4902-9B76-A5117ABCF39E}" srcOrd="1" destOrd="0" presId="urn:microsoft.com/office/officeart/2008/layout/LinedList"/>
    <dgm:cxn modelId="{719A1510-AFD9-441B-8177-92DB982C6079}" type="presParOf" srcId="{C683CEA0-1DA0-4FE3-907F-BA636AE912C4}" destId="{A3BA190D-896C-452B-A5E4-5F03F161F32F}" srcOrd="8" destOrd="0" presId="urn:microsoft.com/office/officeart/2008/layout/LinedList"/>
    <dgm:cxn modelId="{8428355F-0AAD-4E01-ABBD-ED38C27B8BFF}" type="presParOf" srcId="{C683CEA0-1DA0-4FE3-907F-BA636AE912C4}" destId="{94C03CE2-5340-4243-9012-DD663A087A7E}" srcOrd="9" destOrd="0" presId="urn:microsoft.com/office/officeart/2008/layout/LinedList"/>
    <dgm:cxn modelId="{6FC9CD22-C43E-4AF3-B70B-D640B8FB21DE}" type="presParOf" srcId="{94C03CE2-5340-4243-9012-DD663A087A7E}" destId="{EA33DADE-BC20-4897-832E-31999B5DBA57}" srcOrd="0" destOrd="0" presId="urn:microsoft.com/office/officeart/2008/layout/LinedList"/>
    <dgm:cxn modelId="{CDF5F269-354B-4C46-A1C1-29D0614BFE14}" type="presParOf" srcId="{94C03CE2-5340-4243-9012-DD663A087A7E}" destId="{BF0DF7B9-1A12-436E-A1A2-76AF36D26C52}" srcOrd="1" destOrd="0" presId="urn:microsoft.com/office/officeart/2008/layout/LinedList"/>
    <dgm:cxn modelId="{68E0F3C7-919E-404E-B29F-E4F5F5992A98}" type="presParOf" srcId="{C683CEA0-1DA0-4FE3-907F-BA636AE912C4}" destId="{37D8E2FA-2C79-43AE-9D56-04FB621DFA22}" srcOrd="10" destOrd="0" presId="urn:microsoft.com/office/officeart/2008/layout/LinedList"/>
    <dgm:cxn modelId="{6AE78009-343F-4FD1-94CA-DB0B83291C5C}" type="presParOf" srcId="{C683CEA0-1DA0-4FE3-907F-BA636AE912C4}" destId="{FB415556-BC74-47E5-80A9-F113CD9FD9CA}" srcOrd="11" destOrd="0" presId="urn:microsoft.com/office/officeart/2008/layout/LinedList"/>
    <dgm:cxn modelId="{805B0BE6-2FB5-41A7-A828-B03AD3A2ED69}" type="presParOf" srcId="{FB415556-BC74-47E5-80A9-F113CD9FD9CA}" destId="{F7E9B291-7BF6-4939-99F5-8AF7C722BECF}" srcOrd="0" destOrd="0" presId="urn:microsoft.com/office/officeart/2008/layout/LinedList"/>
    <dgm:cxn modelId="{38C2A69B-9220-4BCE-8112-4EEFDADCC9E8}" type="presParOf" srcId="{FB415556-BC74-47E5-80A9-F113CD9FD9CA}" destId="{E332EE76-7598-4C88-BDAC-2B06D82927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2E1356-9CC6-44E3-A956-42A321437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I"/>
        </a:p>
      </dgm:t>
    </dgm:pt>
    <dgm:pt modelId="{37124E62-ADFB-439A-BC95-74A7C3CB0D9C}" type="pres">
      <dgm:prSet presAssocID="{B22E1356-9CC6-44E3-A956-42A321437B02}" presName="linearFlow" presStyleCnt="0">
        <dgm:presLayoutVars>
          <dgm:dir/>
          <dgm:resizeHandles val="exact"/>
        </dgm:presLayoutVars>
      </dgm:prSet>
      <dgm:spPr/>
    </dgm:pt>
  </dgm:ptLst>
  <dgm:cxnLst>
    <dgm:cxn modelId="{64343E8C-E486-4A84-9B61-A55490E355B3}" type="presOf" srcId="{B22E1356-9CC6-44E3-A956-42A321437B02}" destId="{37124E62-ADFB-439A-BC95-74A7C3CB0D9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7AE4B-1019-4717-9752-272CEB624748}">
      <dsp:nvSpPr>
        <dsp:cNvPr id="0" name=""/>
        <dsp:cNvSpPr/>
      </dsp:nvSpPr>
      <dsp:spPr>
        <a:xfrm>
          <a:off x="324644" y="0"/>
          <a:ext cx="5759450" cy="575945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15EE6-0EC7-46D4-82BF-62621F6E0D59}">
      <dsp:nvSpPr>
        <dsp:cNvPr id="0" name=""/>
        <dsp:cNvSpPr/>
      </dsp:nvSpPr>
      <dsp:spPr>
        <a:xfrm>
          <a:off x="871791" y="547147"/>
          <a:ext cx="2246185" cy="2246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104 prebivalcev na kvadratni kilometer (km2)</a:t>
          </a:r>
        </a:p>
      </dsp:txBody>
      <dsp:txXfrm>
        <a:off x="981441" y="656797"/>
        <a:ext cx="2026885" cy="2026885"/>
      </dsp:txXfrm>
    </dsp:sp>
    <dsp:sp modelId="{A9F87E3C-EC7F-484A-85D5-A5C790A09DB4}">
      <dsp:nvSpPr>
        <dsp:cNvPr id="0" name=""/>
        <dsp:cNvSpPr/>
      </dsp:nvSpPr>
      <dsp:spPr>
        <a:xfrm>
          <a:off x="3290760" y="547147"/>
          <a:ext cx="2246185" cy="2246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Slovenija je </a:t>
          </a:r>
          <a:r>
            <a:rPr lang="en-US" sz="2000" kern="1200" dirty="0" err="1"/>
            <a:t>srednje</a:t>
          </a:r>
          <a:r>
            <a:rPr lang="en-US" sz="2000" kern="1200" dirty="0"/>
            <a:t> </a:t>
          </a:r>
          <a:r>
            <a:rPr lang="en-US" sz="2000" kern="1200" dirty="0" err="1"/>
            <a:t>gosto</a:t>
          </a:r>
          <a:r>
            <a:rPr lang="en-US" sz="2000" kern="1200" dirty="0"/>
            <a:t> </a:t>
          </a:r>
          <a:r>
            <a:rPr lang="en-US" sz="2000" kern="1200" dirty="0" err="1"/>
            <a:t>poseljena</a:t>
          </a:r>
          <a:r>
            <a:rPr lang="en-US" sz="2000" kern="1200" dirty="0"/>
            <a:t> </a:t>
          </a:r>
          <a:r>
            <a:rPr lang="en-US" sz="2000" kern="1200" dirty="0" err="1"/>
            <a:t>država</a:t>
          </a:r>
          <a:r>
            <a:rPr lang="en-US" sz="2000" kern="1200" dirty="0"/>
            <a:t>.</a:t>
          </a:r>
        </a:p>
      </dsp:txBody>
      <dsp:txXfrm>
        <a:off x="3400410" y="656797"/>
        <a:ext cx="2026885" cy="2026885"/>
      </dsp:txXfrm>
    </dsp:sp>
    <dsp:sp modelId="{D4E9C147-50B8-49A9-88AE-BA8551F630AF}">
      <dsp:nvSpPr>
        <dsp:cNvPr id="0" name=""/>
        <dsp:cNvSpPr/>
      </dsp:nvSpPr>
      <dsp:spPr>
        <a:xfrm>
          <a:off x="871791" y="2966116"/>
          <a:ext cx="2246185" cy="2246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Najgosteje poseljena je MOL s 1070 prebivalci/km2.</a:t>
          </a:r>
        </a:p>
      </dsp:txBody>
      <dsp:txXfrm>
        <a:off x="981441" y="3075766"/>
        <a:ext cx="2026885" cy="2026885"/>
      </dsp:txXfrm>
    </dsp:sp>
    <dsp:sp modelId="{A11A6F87-E7B0-4594-86ED-1EDB9BA80E5E}">
      <dsp:nvSpPr>
        <dsp:cNvPr id="0" name=""/>
        <dsp:cNvSpPr/>
      </dsp:nvSpPr>
      <dsp:spPr>
        <a:xfrm>
          <a:off x="3290760" y="2966116"/>
          <a:ext cx="2246185" cy="2246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Najredkeje</a:t>
          </a:r>
          <a:r>
            <a:rPr lang="en-US" sz="2000" kern="1200" dirty="0"/>
            <a:t> </a:t>
          </a:r>
          <a:r>
            <a:rPr lang="en-US" sz="2000" kern="1200" dirty="0" err="1"/>
            <a:t>poseljena</a:t>
          </a:r>
          <a:r>
            <a:rPr lang="en-US" sz="2000" kern="1200" dirty="0"/>
            <a:t> pa je </a:t>
          </a:r>
          <a:r>
            <a:rPr lang="en-US" sz="2000" kern="1200" dirty="0" err="1"/>
            <a:t>Solčava</a:t>
          </a:r>
          <a:r>
            <a:rPr lang="en-US" sz="2000" kern="1200" dirty="0"/>
            <a:t>, z 5 </a:t>
          </a:r>
          <a:r>
            <a:rPr lang="en-US" sz="2000" kern="1200" dirty="0" err="1"/>
            <a:t>prebivalci</a:t>
          </a:r>
          <a:r>
            <a:rPr lang="en-US" sz="2000" kern="1200" dirty="0"/>
            <a:t>/km2.</a:t>
          </a:r>
        </a:p>
      </dsp:txBody>
      <dsp:txXfrm>
        <a:off x="3400410" y="3075766"/>
        <a:ext cx="2026885" cy="2026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62D23-6FD8-49E5-88B9-90B2A93968EB}">
      <dsp:nvSpPr>
        <dsp:cNvPr id="0" name=""/>
        <dsp:cNvSpPr/>
      </dsp:nvSpPr>
      <dsp:spPr>
        <a:xfrm>
          <a:off x="0" y="1845"/>
          <a:ext cx="111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983A4-4BD1-44D9-B2F4-94662560D6D7}">
      <dsp:nvSpPr>
        <dsp:cNvPr id="0" name=""/>
        <dsp:cNvSpPr/>
      </dsp:nvSpPr>
      <dsp:spPr>
        <a:xfrm>
          <a:off x="0" y="1845"/>
          <a:ext cx="11101136" cy="62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 err="1"/>
            <a:t>Izoblikovanost</a:t>
          </a:r>
          <a:r>
            <a:rPr lang="en-US" sz="2900" kern="1200" baseline="0" dirty="0"/>
            <a:t> </a:t>
          </a:r>
          <a:r>
            <a:rPr lang="en-US" sz="2900" kern="1200" baseline="0" dirty="0" err="1"/>
            <a:t>površja</a:t>
          </a:r>
          <a:r>
            <a:rPr lang="en-US" sz="2900" kern="1200" baseline="0" dirty="0"/>
            <a:t> (</a:t>
          </a:r>
          <a:r>
            <a:rPr lang="en-US" sz="2900" kern="1200" baseline="0" dirty="0" err="1"/>
            <a:t>ravnine</a:t>
          </a:r>
          <a:r>
            <a:rPr lang="en-US" sz="2900" kern="1200" baseline="0" dirty="0"/>
            <a:t>, </a:t>
          </a:r>
          <a:r>
            <a:rPr lang="en-US" sz="2900" kern="1200" baseline="0" dirty="0" err="1"/>
            <a:t>kotline</a:t>
          </a:r>
          <a:r>
            <a:rPr lang="en-US" sz="2900" kern="1200" baseline="0" dirty="0"/>
            <a:t>) </a:t>
          </a:r>
          <a:endParaRPr lang="en-US" sz="2900" kern="1200" dirty="0"/>
        </a:p>
      </dsp:txBody>
      <dsp:txXfrm>
        <a:off x="0" y="1845"/>
        <a:ext cx="11101136" cy="629357"/>
      </dsp:txXfrm>
    </dsp:sp>
    <dsp:sp modelId="{5538D496-1407-4251-BE4F-E54972E24D15}">
      <dsp:nvSpPr>
        <dsp:cNvPr id="0" name=""/>
        <dsp:cNvSpPr/>
      </dsp:nvSpPr>
      <dsp:spPr>
        <a:xfrm>
          <a:off x="0" y="631203"/>
          <a:ext cx="111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5AC50-3958-4E0E-8C56-0A01D342CB1C}">
      <dsp:nvSpPr>
        <dsp:cNvPr id="0" name=""/>
        <dsp:cNvSpPr/>
      </dsp:nvSpPr>
      <dsp:spPr>
        <a:xfrm>
          <a:off x="0" y="631203"/>
          <a:ext cx="11101136" cy="62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 err="1"/>
            <a:t>Rodovitnost</a:t>
          </a:r>
          <a:r>
            <a:rPr lang="en-US" sz="2900" kern="1200" baseline="0" dirty="0"/>
            <a:t> </a:t>
          </a:r>
          <a:r>
            <a:rPr lang="en-US" sz="2900" kern="1200" baseline="0" dirty="0" err="1"/>
            <a:t>prsti</a:t>
          </a:r>
          <a:endParaRPr lang="en-US" sz="2900" kern="1200" dirty="0"/>
        </a:p>
      </dsp:txBody>
      <dsp:txXfrm>
        <a:off x="0" y="631203"/>
        <a:ext cx="11101136" cy="629357"/>
      </dsp:txXfrm>
    </dsp:sp>
    <dsp:sp modelId="{00B5B82D-44C8-4DD7-AE75-2FCD6C0350C5}">
      <dsp:nvSpPr>
        <dsp:cNvPr id="0" name=""/>
        <dsp:cNvSpPr/>
      </dsp:nvSpPr>
      <dsp:spPr>
        <a:xfrm>
          <a:off x="0" y="1260560"/>
          <a:ext cx="111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B2A82-914F-4183-97FB-B9C5A15316BA}">
      <dsp:nvSpPr>
        <dsp:cNvPr id="0" name=""/>
        <dsp:cNvSpPr/>
      </dsp:nvSpPr>
      <dsp:spPr>
        <a:xfrm>
          <a:off x="0" y="1260560"/>
          <a:ext cx="11101136" cy="62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 err="1"/>
            <a:t>Bližina</a:t>
          </a:r>
          <a:r>
            <a:rPr lang="en-US" sz="2900" kern="1200" baseline="0" dirty="0"/>
            <a:t> </a:t>
          </a:r>
          <a:r>
            <a:rPr lang="en-US" sz="2900" kern="1200" baseline="0" dirty="0" err="1"/>
            <a:t>vode</a:t>
          </a:r>
          <a:r>
            <a:rPr lang="en-US" sz="2900" kern="1200" baseline="0" dirty="0"/>
            <a:t> (</a:t>
          </a:r>
          <a:r>
            <a:rPr lang="en-US" sz="2900" kern="1200" baseline="0" dirty="0" err="1"/>
            <a:t>reke</a:t>
          </a:r>
          <a:r>
            <a:rPr lang="en-US" sz="2900" kern="1200" baseline="0" dirty="0"/>
            <a:t>, </a:t>
          </a:r>
          <a:r>
            <a:rPr lang="en-US" sz="2900" kern="1200" baseline="0" dirty="0" err="1"/>
            <a:t>morje</a:t>
          </a:r>
          <a:r>
            <a:rPr lang="en-US" sz="2900" kern="1200" baseline="0" dirty="0"/>
            <a:t>)</a:t>
          </a:r>
          <a:endParaRPr lang="en-US" sz="2900" kern="1200" dirty="0"/>
        </a:p>
      </dsp:txBody>
      <dsp:txXfrm>
        <a:off x="0" y="1260560"/>
        <a:ext cx="11101136" cy="629357"/>
      </dsp:txXfrm>
    </dsp:sp>
    <dsp:sp modelId="{1035793F-CB25-4B75-8716-4037885C629F}">
      <dsp:nvSpPr>
        <dsp:cNvPr id="0" name=""/>
        <dsp:cNvSpPr/>
      </dsp:nvSpPr>
      <dsp:spPr>
        <a:xfrm>
          <a:off x="0" y="1889918"/>
          <a:ext cx="111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14054-C166-4DA6-B6D2-9B0B3B8FB988}">
      <dsp:nvSpPr>
        <dsp:cNvPr id="0" name=""/>
        <dsp:cNvSpPr/>
      </dsp:nvSpPr>
      <dsp:spPr>
        <a:xfrm>
          <a:off x="0" y="1889918"/>
          <a:ext cx="11101136" cy="62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 err="1"/>
            <a:t>Podnebje</a:t>
          </a:r>
          <a:r>
            <a:rPr lang="en-US" sz="2900" kern="1200" baseline="0" dirty="0"/>
            <a:t> (</a:t>
          </a:r>
          <a:r>
            <a:rPr lang="en-US" sz="2900" kern="1200" baseline="0" dirty="0" err="1"/>
            <a:t>toplo</a:t>
          </a:r>
          <a:r>
            <a:rPr lang="en-US" sz="2900" kern="1200" baseline="0" dirty="0"/>
            <a:t>, </a:t>
          </a:r>
          <a:r>
            <a:rPr lang="en-US" sz="2900" kern="1200" baseline="0" dirty="0" err="1"/>
            <a:t>ugodno</a:t>
          </a:r>
          <a:r>
            <a:rPr lang="en-US" sz="2900" kern="1200" baseline="0" dirty="0"/>
            <a:t>)</a:t>
          </a:r>
          <a:endParaRPr lang="en-US" sz="2900" kern="1200" dirty="0"/>
        </a:p>
      </dsp:txBody>
      <dsp:txXfrm>
        <a:off x="0" y="1889918"/>
        <a:ext cx="11101136" cy="629357"/>
      </dsp:txXfrm>
    </dsp:sp>
    <dsp:sp modelId="{A3BA190D-896C-452B-A5E4-5F03F161F32F}">
      <dsp:nvSpPr>
        <dsp:cNvPr id="0" name=""/>
        <dsp:cNvSpPr/>
      </dsp:nvSpPr>
      <dsp:spPr>
        <a:xfrm>
          <a:off x="0" y="2519276"/>
          <a:ext cx="111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3DADE-BC20-4897-832E-31999B5DBA57}">
      <dsp:nvSpPr>
        <dsp:cNvPr id="0" name=""/>
        <dsp:cNvSpPr/>
      </dsp:nvSpPr>
      <dsp:spPr>
        <a:xfrm>
          <a:off x="0" y="2519276"/>
          <a:ext cx="11101136" cy="62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 err="1"/>
            <a:t>Prometne</a:t>
          </a:r>
          <a:r>
            <a:rPr lang="en-US" sz="2900" kern="1200" baseline="0" dirty="0"/>
            <a:t> </a:t>
          </a:r>
          <a:r>
            <a:rPr lang="en-US" sz="2900" kern="1200" baseline="0" dirty="0" err="1"/>
            <a:t>povezave</a:t>
          </a:r>
          <a:r>
            <a:rPr lang="en-US" sz="2900" kern="1200" baseline="0" dirty="0"/>
            <a:t> (</a:t>
          </a:r>
          <a:r>
            <a:rPr lang="en-US" sz="2900" kern="1200" baseline="0" dirty="0" err="1"/>
            <a:t>središče</a:t>
          </a:r>
          <a:r>
            <a:rPr lang="en-US" sz="2900" kern="1200" baseline="0" dirty="0"/>
            <a:t> </a:t>
          </a:r>
          <a:r>
            <a:rPr lang="en-US" sz="2900" kern="1200" baseline="0" dirty="0" err="1"/>
            <a:t>države</a:t>
          </a:r>
          <a:r>
            <a:rPr lang="en-US" sz="2900" kern="1200" baseline="0" dirty="0"/>
            <a:t>, </a:t>
          </a:r>
          <a:r>
            <a:rPr lang="en-US" sz="2900" kern="1200" baseline="0" dirty="0" err="1"/>
            <a:t>dostop</a:t>
          </a:r>
          <a:r>
            <a:rPr lang="en-US" sz="2900" kern="1200" baseline="0" dirty="0"/>
            <a:t>)</a:t>
          </a:r>
        </a:p>
      </dsp:txBody>
      <dsp:txXfrm>
        <a:off x="0" y="2519276"/>
        <a:ext cx="11101136" cy="629357"/>
      </dsp:txXfrm>
    </dsp:sp>
    <dsp:sp modelId="{37D8E2FA-2C79-43AE-9D56-04FB621DFA22}">
      <dsp:nvSpPr>
        <dsp:cNvPr id="0" name=""/>
        <dsp:cNvSpPr/>
      </dsp:nvSpPr>
      <dsp:spPr>
        <a:xfrm>
          <a:off x="0" y="3148633"/>
          <a:ext cx="111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9B291-7BF6-4939-99F5-8AF7C722BECF}">
      <dsp:nvSpPr>
        <dsp:cNvPr id="0" name=""/>
        <dsp:cNvSpPr/>
      </dsp:nvSpPr>
      <dsp:spPr>
        <a:xfrm>
          <a:off x="0" y="3148633"/>
          <a:ext cx="11101136" cy="62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 err="1"/>
            <a:t>Kakovost</a:t>
          </a:r>
          <a:r>
            <a:rPr lang="en-US" sz="2900" kern="1200" baseline="0" dirty="0"/>
            <a:t> </a:t>
          </a:r>
          <a:r>
            <a:rPr lang="en-US" sz="2900" kern="1200" baseline="0" dirty="0" err="1"/>
            <a:t>življenja</a:t>
          </a:r>
          <a:r>
            <a:rPr lang="en-US" sz="2900" kern="1200" baseline="0" dirty="0"/>
            <a:t> (</a:t>
          </a:r>
          <a:r>
            <a:rPr lang="en-US" sz="2900" kern="1200" baseline="0" dirty="0" err="1"/>
            <a:t>narava</a:t>
          </a:r>
          <a:r>
            <a:rPr lang="en-US" sz="2900" kern="1200" baseline="0" dirty="0"/>
            <a:t>, </a:t>
          </a:r>
          <a:r>
            <a:rPr lang="en-US" sz="2900" kern="1200" baseline="0" dirty="0" err="1"/>
            <a:t>storitve</a:t>
          </a:r>
          <a:r>
            <a:rPr lang="en-US" sz="2900" kern="1200" baseline="0" dirty="0"/>
            <a:t>)</a:t>
          </a:r>
        </a:p>
      </dsp:txBody>
      <dsp:txXfrm>
        <a:off x="0" y="3148633"/>
        <a:ext cx="11101136" cy="629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8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4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4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3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2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2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11/22/2023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083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1053-0D87-A32F-E260-82511B213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0575" y="540000"/>
            <a:ext cx="4500561" cy="4259814"/>
          </a:xfrm>
        </p:spPr>
        <p:txBody>
          <a:bodyPr>
            <a:normAutofit/>
          </a:bodyPr>
          <a:lstStyle/>
          <a:p>
            <a:r>
              <a:rPr lang="en-US"/>
              <a:t>Gostota</a:t>
            </a:r>
            <a:r>
              <a:rPr lang="en-US" dirty="0"/>
              <a:t> </a:t>
            </a:r>
            <a:r>
              <a:rPr lang="en-US" dirty="0" err="1"/>
              <a:t>poselitve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79459-BB1C-3B57-BDBE-40E457F3D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575" y="4988476"/>
            <a:ext cx="4500561" cy="1320249"/>
          </a:xfrm>
        </p:spPr>
        <p:txBody>
          <a:bodyPr>
            <a:normAutofit/>
          </a:bodyPr>
          <a:lstStyle/>
          <a:p>
            <a:r>
              <a:rPr lang="sl-SI" dirty="0"/>
              <a:t>9. razred</a:t>
            </a:r>
            <a:endParaRPr lang="en-SI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DE558EB7-D3E1-BAF2-1BF6-85B0734CE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9" r="9802" b="2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15868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41CAE-8694-706D-A1ED-04021696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400" y="540000"/>
            <a:ext cx="4500561" cy="5759450"/>
          </a:xfrm>
        </p:spPr>
        <p:txBody>
          <a:bodyPr anchor="ctr">
            <a:normAutofit/>
          </a:bodyPr>
          <a:lstStyle/>
          <a:p>
            <a:r>
              <a:rPr lang="en-US" sz="8800"/>
              <a:t>Podatki</a:t>
            </a:r>
            <a:endParaRPr lang="en-SI" sz="8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45B548-CD1B-A98D-4D75-03BE70E7A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785403"/>
              </p:ext>
            </p:extLst>
          </p:nvPr>
        </p:nvGraphicFramePr>
        <p:xfrm>
          <a:off x="540000" y="540000"/>
          <a:ext cx="64087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33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356E0-82E1-3511-A526-77881614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Dejavniki gostote poselitve</a:t>
            </a:r>
            <a:endParaRPr lang="en-SI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87077339-C12C-9243-8CCC-A7C6BDAA7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54088"/>
              </p:ext>
            </p:extLst>
          </p:nvPr>
        </p:nvGraphicFramePr>
        <p:xfrm>
          <a:off x="540000" y="2528887"/>
          <a:ext cx="11101136" cy="377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75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51A15-6719-4D8B-BF1E-43124719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137" y="148114"/>
            <a:ext cx="4500561" cy="2181946"/>
          </a:xfrm>
        </p:spPr>
        <p:txBody>
          <a:bodyPr anchor="t">
            <a:normAutofit/>
          </a:bodyPr>
          <a:lstStyle/>
          <a:p>
            <a:r>
              <a:rPr lang="en-US" sz="4700" dirty="0" err="1"/>
              <a:t>Razlogi</a:t>
            </a:r>
            <a:r>
              <a:rPr lang="en-US" sz="4700" dirty="0"/>
              <a:t> za </a:t>
            </a:r>
            <a:r>
              <a:rPr lang="en-US" sz="4700" dirty="0" err="1"/>
              <a:t>današnjo</a:t>
            </a:r>
            <a:r>
              <a:rPr lang="en-US" sz="4700" dirty="0"/>
              <a:t> </a:t>
            </a:r>
            <a:r>
              <a:rPr lang="en-US" sz="4700" dirty="0" err="1"/>
              <a:t>poselitve</a:t>
            </a:r>
            <a:endParaRPr lang="en-SI" sz="4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87CAE-750D-71EB-F63E-655A3A9A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1" y="2412860"/>
            <a:ext cx="4500562" cy="3361604"/>
          </a:xfrm>
        </p:spPr>
        <p:txBody>
          <a:bodyPr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 err="1"/>
              <a:t>Industrializacija</a:t>
            </a:r>
            <a:r>
              <a:rPr lang="en-US" sz="2000" dirty="0"/>
              <a:t> – </a:t>
            </a:r>
            <a:r>
              <a:rPr lang="en-US" sz="2000" dirty="0" err="1"/>
              <a:t>načrtno</a:t>
            </a:r>
            <a:r>
              <a:rPr lang="en-US" sz="2000" dirty="0"/>
              <a:t> </a:t>
            </a:r>
            <a:r>
              <a:rPr lang="en-US" sz="2000" dirty="0" err="1"/>
              <a:t>razcijanje</a:t>
            </a:r>
            <a:r>
              <a:rPr lang="en-US" sz="2000" dirty="0"/>
              <a:t> </a:t>
            </a:r>
            <a:r>
              <a:rPr lang="en-US" sz="2000" dirty="0" err="1"/>
              <a:t>industrije</a:t>
            </a:r>
            <a:r>
              <a:rPr lang="en-US" sz="2000" dirty="0"/>
              <a:t> v </a:t>
            </a:r>
            <a:r>
              <a:rPr lang="en-US" sz="2000" dirty="0" err="1"/>
              <a:t>določenem</a:t>
            </a:r>
            <a:r>
              <a:rPr lang="en-US" sz="2000" dirty="0"/>
              <a:t> </a:t>
            </a:r>
            <a:r>
              <a:rPr lang="en-US" sz="2000" dirty="0" err="1"/>
              <a:t>kraju</a:t>
            </a:r>
            <a:endParaRPr lang="en-US" sz="2000" dirty="0"/>
          </a:p>
          <a:p>
            <a:pPr>
              <a:lnSpc>
                <a:spcPct val="115000"/>
              </a:lnSpc>
            </a:pPr>
            <a:r>
              <a:rPr lang="en-US" sz="2000" dirty="0" err="1"/>
              <a:t>Urbanizacija</a:t>
            </a:r>
            <a:r>
              <a:rPr lang="en-US" sz="2000" dirty="0"/>
              <a:t> – </a:t>
            </a:r>
            <a:r>
              <a:rPr lang="en-US" sz="2000" dirty="0" err="1"/>
              <a:t>preseljevanje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 v </a:t>
            </a:r>
            <a:r>
              <a:rPr lang="en-US" sz="2000" dirty="0" err="1"/>
              <a:t>mesta</a:t>
            </a:r>
            <a:endParaRPr lang="en-US" sz="2000" dirty="0"/>
          </a:p>
          <a:p>
            <a:pPr>
              <a:lnSpc>
                <a:spcPct val="115000"/>
              </a:lnSpc>
            </a:pPr>
            <a:r>
              <a:rPr lang="en-US" sz="2000" dirty="0" err="1"/>
              <a:t>Litoralizacija</a:t>
            </a:r>
            <a:r>
              <a:rPr lang="en-US" sz="2000" dirty="0"/>
              <a:t> – </a:t>
            </a:r>
            <a:r>
              <a:rPr lang="en-US" sz="2000" dirty="0" err="1"/>
              <a:t>preseljevanje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obalo</a:t>
            </a:r>
            <a:endParaRPr lang="en-US" sz="2000" dirty="0"/>
          </a:p>
          <a:p>
            <a:pPr>
              <a:lnSpc>
                <a:spcPct val="115000"/>
              </a:lnSpc>
            </a:pPr>
            <a:r>
              <a:rPr lang="en-US" sz="2000" dirty="0" err="1"/>
              <a:t>Centralizacija</a:t>
            </a:r>
            <a:r>
              <a:rPr lang="en-US" sz="2000" dirty="0"/>
              <a:t> – </a:t>
            </a:r>
            <a:r>
              <a:rPr lang="en-US" sz="2000" dirty="0" err="1"/>
              <a:t>zgoščevanje</a:t>
            </a:r>
            <a:r>
              <a:rPr lang="en-US" sz="2000" dirty="0"/>
              <a:t> </a:t>
            </a:r>
            <a:r>
              <a:rPr lang="en-US" sz="2000" dirty="0" err="1"/>
              <a:t>storitev</a:t>
            </a:r>
            <a:r>
              <a:rPr lang="en-US" sz="2000" dirty="0"/>
              <a:t> in </a:t>
            </a:r>
            <a:r>
              <a:rPr lang="en-US" sz="2000" dirty="0" err="1"/>
              <a:t>delovnih</a:t>
            </a:r>
            <a:r>
              <a:rPr lang="en-US" sz="2000" dirty="0"/>
              <a:t> </a:t>
            </a:r>
            <a:r>
              <a:rPr lang="en-US" sz="2000" dirty="0" err="1"/>
              <a:t>mest</a:t>
            </a:r>
            <a:r>
              <a:rPr lang="en-US" sz="2000" dirty="0"/>
              <a:t> v </a:t>
            </a:r>
            <a:r>
              <a:rPr lang="en-US" sz="2000" dirty="0" err="1"/>
              <a:t>nekem</a:t>
            </a:r>
            <a:r>
              <a:rPr lang="en-US" sz="2000" dirty="0"/>
              <a:t> </a:t>
            </a:r>
            <a:r>
              <a:rPr lang="en-US" sz="2000" dirty="0" err="1"/>
              <a:t>središču</a:t>
            </a:r>
            <a:r>
              <a:rPr lang="en-US" sz="2000" dirty="0"/>
              <a:t> (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Ljubljana)</a:t>
            </a:r>
            <a:endParaRPr lang="en-SI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0A5F84-BD20-4A3E-81BA-9F444410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62F19C-23B5-44FC-88CF-01A43087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2D9667-DCFB-45CA-8EDC-7E5E0EE42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8752FF-502D-43D5-9828-8C4216648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32BDBDDF-CE41-913D-8CDB-B0BB05726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49" b="-1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6888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Content Placeholder 3" descr="A map of a country&#10;&#10;Description automatically generated">
            <a:extLst>
              <a:ext uri="{FF2B5EF4-FFF2-40B4-BE49-F238E27FC236}">
                <a16:creationId xmlns:a16="http://schemas.microsoft.com/office/drawing/2014/main" id="{4C5DAA0D-F350-7E24-FF14-23C557E2E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8" b="1014"/>
          <a:stretch/>
        </p:blipFill>
        <p:spPr>
          <a:xfrm>
            <a:off x="1176504" y="131624"/>
            <a:ext cx="10121596" cy="659475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729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E88A4-6B2E-B1C6-4055-8A1E87F1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8A6CD-FB1A-35CE-7309-65E2AB2CA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EFA8A-7ADB-CCDA-BF1F-7DAFB63C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65" y="0"/>
            <a:ext cx="10147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1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6BF8-9AE4-25EF-5A3C-76758AD0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Najgosteje</a:t>
            </a:r>
            <a:r>
              <a:rPr lang="en-US" dirty="0"/>
              <a:t> </a:t>
            </a:r>
            <a:r>
              <a:rPr lang="en-US" dirty="0" err="1"/>
              <a:t>poseljeni</a:t>
            </a:r>
            <a:r>
              <a:rPr lang="en-US" dirty="0"/>
              <a:t> </a:t>
            </a:r>
            <a:r>
              <a:rPr lang="en-US" dirty="0" err="1"/>
              <a:t>predeli</a:t>
            </a:r>
            <a:endParaRPr lang="en-SI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6950F4-B04E-E3F4-727A-A92BD184C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54645"/>
              </p:ext>
            </p:extLst>
          </p:nvPr>
        </p:nvGraphicFramePr>
        <p:xfrm>
          <a:off x="540000" y="1853967"/>
          <a:ext cx="11101136" cy="445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8583BFE-A7D3-9C7F-CB8C-C10EC4EBB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74" y="1612789"/>
            <a:ext cx="10993560" cy="44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7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B160-1990-D18A-CFAC-EC1DB4D5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Najredkeje</a:t>
            </a:r>
            <a:r>
              <a:rPr lang="en-US" dirty="0"/>
              <a:t> </a:t>
            </a:r>
            <a:r>
              <a:rPr lang="en-US" dirty="0" err="1"/>
              <a:t>poseljeni</a:t>
            </a:r>
            <a:r>
              <a:rPr lang="en-US" dirty="0"/>
              <a:t> </a:t>
            </a:r>
            <a:r>
              <a:rPr lang="en-US" dirty="0" err="1"/>
              <a:t>predeli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12CF-2ED8-B6FB-759F-18C23987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FFFBA-8536-B7C1-E9BB-72C643CE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79" y="1721575"/>
            <a:ext cx="1110177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94899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LightSeedRightStep">
      <a:dk1>
        <a:srgbClr val="000000"/>
      </a:dk1>
      <a:lt1>
        <a:srgbClr val="FFFFFF"/>
      </a:lt1>
      <a:dk2>
        <a:srgbClr val="41242F"/>
      </a:dk2>
      <a:lt2>
        <a:srgbClr val="E2E8E6"/>
      </a:lt2>
      <a:accent1>
        <a:srgbClr val="CA93A7"/>
      </a:accent1>
      <a:accent2>
        <a:srgbClr val="BE7E7B"/>
      </a:accent2>
      <a:accent3>
        <a:srgbClr val="C09E7F"/>
      </a:accent3>
      <a:accent4>
        <a:srgbClr val="ACA56F"/>
      </a:accent4>
      <a:accent5>
        <a:srgbClr val="9BA97B"/>
      </a:accent5>
      <a:accent6>
        <a:srgbClr val="82AE70"/>
      </a:accent6>
      <a:hlink>
        <a:srgbClr val="568F7A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128</Words>
  <Application>Microsoft Office PowerPoint</Application>
  <PresentationFormat>Širokozaslonsko</PresentationFormat>
  <Paragraphs>21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Bell MT</vt:lpstr>
      <vt:lpstr>GlowVTI</vt:lpstr>
      <vt:lpstr>Gostota poselitve</vt:lpstr>
      <vt:lpstr>Podatki</vt:lpstr>
      <vt:lpstr>Dejavniki gostote poselitve</vt:lpstr>
      <vt:lpstr>Razlogi za današnjo poselitve</vt:lpstr>
      <vt:lpstr>PowerPointova predstavitev</vt:lpstr>
      <vt:lpstr>PowerPointova predstavitev</vt:lpstr>
      <vt:lpstr>Najgosteje poseljeni predeli</vt:lpstr>
      <vt:lpstr>Najredkeje poseljeni predeli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Gostota poselitve</dc:title>
  <dc:creator>Kastelic, Monika</dc:creator>
  <cp:lastModifiedBy>SIO Administrator</cp:lastModifiedBy>
  <cp:revision>4</cp:revision>
  <dcterms:created xsi:type="dcterms:W3CDTF">2023-11-08T19:50:22Z</dcterms:created>
  <dcterms:modified xsi:type="dcterms:W3CDTF">2023-11-22T21:16:20Z</dcterms:modified>
</cp:coreProperties>
</file>