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12/12/2020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DOLOČILA PRED OSEBNIM IMENOM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SLOVENŠČINA, 5. R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93833" y="4682061"/>
            <a:ext cx="487363" cy="4873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31" y="2767001"/>
            <a:ext cx="4090999" cy="409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9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so osebna imena?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Osebna imena so sestavljena iz IMENA in PRIIMKA.</a:t>
            </a:r>
          </a:p>
          <a:p>
            <a:endParaRPr lang="sl-SI" dirty="0"/>
          </a:p>
          <a:p>
            <a:pPr algn="ctr"/>
            <a:r>
              <a:rPr lang="sl-SI" dirty="0" smtClean="0"/>
              <a:t>Ker so to osebna lastna imena obe sestavini pišemo z VELIKO ZAČETNICO.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742" y="2936728"/>
            <a:ext cx="3857059" cy="3857059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3743" y="43778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68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Preberi besedilo</a:t>
            </a:r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989" y="2085831"/>
            <a:ext cx="6707268" cy="144034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913" y="1811383"/>
            <a:ext cx="4701950" cy="4701950"/>
          </a:xfrm>
          <a:prstGeom prst="rect">
            <a:avLst/>
          </a:prstGeom>
        </p:spPr>
      </p:pic>
      <p:pic>
        <p:nvPicPr>
          <p:cNvPr id="12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29804" y="4593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21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Razmislimo …</a:t>
            </a:r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82503" y="2132792"/>
            <a:ext cx="6026994" cy="3283940"/>
          </a:xfrm>
          <a:prstGeom prst="rect">
            <a:avLst/>
          </a:prstGeom>
        </p:spPr>
      </p:pic>
      <p:pic>
        <p:nvPicPr>
          <p:cNvPr id="8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9685" y="4929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6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Zapomni si!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Z besedami, ki stojijo pred osebnim imenom poimenujemo položaj v družbi (npr. deček) ali poklic (učitelj, zdravnik) oziroma izobrazbo (doktor).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11" y="2862944"/>
            <a:ext cx="3537178" cy="3537178"/>
          </a:xfrm>
          <a:prstGeom prst="rect">
            <a:avLst/>
          </a:prstGeom>
        </p:spPr>
      </p:pic>
      <p:pic>
        <p:nvPicPr>
          <p:cNvPr id="6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78794" y="42469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62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2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pišemo določila pred osebnim imenom?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Določila pred osebnim imenom so občna imena, zato jih pišemo z MALO začetnico (npr. deček, doktor, mama). 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63176"/>
            <a:ext cx="3944984" cy="3944984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04028" y="4133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6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Lahko jih tudi okrajšamo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To naredimo po določenih pravilih. Na koncu okrajšane besede zapišemo piko.</a:t>
            </a:r>
          </a:p>
          <a:p>
            <a:pPr algn="ctr"/>
            <a:endParaRPr lang="sl-SI" dirty="0"/>
          </a:p>
          <a:p>
            <a:pPr algn="ctr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548" y="2642951"/>
            <a:ext cx="4158903" cy="329722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57468" y="358171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5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55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 malo ali z veliko?</a:t>
            </a:r>
            <a:endParaRPr lang="sl-SI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525329" y="2690949"/>
            <a:ext cx="7141342" cy="2555227"/>
          </a:xfrm>
          <a:prstGeom prst="rect">
            <a:avLst/>
          </a:prstGeom>
        </p:spPr>
      </p:pic>
      <p:pic>
        <p:nvPicPr>
          <p:cNvPr id="5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6736" y="4612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Razmisli in ustno odgovori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sl-SI" dirty="0" smtClean="0"/>
              <a:t>Kako pišemo besede, s katerimi poimenujemo družbeni položaj ali poklic? Zakaj?</a:t>
            </a:r>
          </a:p>
          <a:p>
            <a:pPr algn="ctr"/>
            <a:r>
              <a:rPr lang="sl-SI" dirty="0" smtClean="0"/>
              <a:t>Kdaj napišemo na pisemski ovojnici gospod z veliko začetnico in kdaj z malo?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349" y="3054532"/>
            <a:ext cx="3632972" cy="363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TM03457510[[fn=Milo]]</Template>
  <TotalTime>317</TotalTime>
  <Words>157</Words>
  <Application>Microsoft Office PowerPoint</Application>
  <PresentationFormat>Širokozaslonsko</PresentationFormat>
  <Paragraphs>18</Paragraphs>
  <Slides>9</Slides>
  <Notes>0</Notes>
  <HiddenSlides>0</HiddenSlides>
  <MMClips>8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Milo</vt:lpstr>
      <vt:lpstr>DOLOČILA PRED OSEBNIM IMENOM</vt:lpstr>
      <vt:lpstr>Kaj so osebna imena?</vt:lpstr>
      <vt:lpstr>Preberi besedilo</vt:lpstr>
      <vt:lpstr>Razmislimo …</vt:lpstr>
      <vt:lpstr>Zapomni si!</vt:lpstr>
      <vt:lpstr>Kako pišemo določila pred osebnim imenom?</vt:lpstr>
      <vt:lpstr>Lahko jih tudi okrajšamo</vt:lpstr>
      <vt:lpstr>Z malo ali z veliko?</vt:lpstr>
      <vt:lpstr>Razmisli in ustno odgovori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DOLOČILA PRED OSEBNIM IMENOM</dc:title>
  <dc:creator>Kaja</dc:creator>
  <cp:lastModifiedBy>Marjanca Tanšek</cp:lastModifiedBy>
  <cp:revision>21</cp:revision>
  <dcterms:created xsi:type="dcterms:W3CDTF">2020-12-11T14:27:08Z</dcterms:created>
  <dcterms:modified xsi:type="dcterms:W3CDTF">2020-12-11T23:52:27Z</dcterms:modified>
</cp:coreProperties>
</file>