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060A-F55E-460A-9B38-D7355E0619E9}" type="datetimeFigureOut">
              <a:rPr lang="sl-SI" smtClean="0"/>
              <a:t>10. 09. 2018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0EF67-0446-474C-89E4-716CDAE4C3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8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1A96DEA-EF83-4A84-A4E3-91C0503358E2}" type="datetime1">
              <a:rPr lang="sl-SI" smtClean="0"/>
              <a:t>10. 09. 2018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DA2E-D29D-4EE9-ABEB-1F56FFA78380}" type="datetime1">
              <a:rPr lang="sl-SI" smtClean="0"/>
              <a:t>10. 09. 2018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F9DE-B849-4DF4-8D7E-3FB566B00529}" type="datetime1">
              <a:rPr lang="sl-SI" smtClean="0"/>
              <a:t>10. 09. 2018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CE2E-8E25-48E0-A083-457CA28C85CE}" type="datetime1">
              <a:rPr lang="sl-SI" smtClean="0"/>
              <a:t>10. 09. 2018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0DCD-0FA0-40E5-9024-5B57BC6DB027}" type="datetime1">
              <a:rPr lang="sl-SI" smtClean="0"/>
              <a:t>10. 09. 2018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8C952-5E47-4D1D-A0B5-E6ED42881A7D}" type="datetime1">
              <a:rPr lang="sl-SI" smtClean="0"/>
              <a:t>10. 09. 2018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430E-8ABD-48FB-9A83-A69FADC03FAE}" type="datetime1">
              <a:rPr lang="sl-SI" smtClean="0"/>
              <a:t>10. 09. 2018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BCA0-7AE0-44E8-8CC1-507E7F88926B}" type="datetime1">
              <a:rPr lang="sl-SI" smtClean="0"/>
              <a:t>10. 09. 2018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A162-EF91-40AA-B46A-024E2E236E69}" type="datetime1">
              <a:rPr lang="sl-SI" smtClean="0"/>
              <a:t>10. 09. 2018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718-3174-4C2B-B52B-2F591268EA1A}" type="datetime1">
              <a:rPr lang="sl-SI" smtClean="0"/>
              <a:t>10. 09. 2018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2F8B-B1ED-4082-9AA2-585D7BFA888E}" type="datetime1">
              <a:rPr lang="sl-SI" smtClean="0"/>
              <a:t>10. 09. 2018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511A718-3174-4C2B-B52B-2F591268EA1A}" type="datetime1">
              <a:rPr lang="sl-SI" smtClean="0"/>
              <a:t>10. 09. 2018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2ECBB1-BA77-4854-B0A7-295370C840F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PREBERI IN RAZMISLI.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pPr marL="68580" indent="0">
              <a:buNone/>
            </a:pPr>
            <a:r>
              <a:rPr lang="sl-SI" dirty="0" smtClean="0"/>
              <a:t>V naš razred je prišel deček. S starši se je priselil iz Bosne, iz Sarajeva. Majhen je, temnopolt in skromno oblečen. Težave ima s sporazumevanjem saj komaj razume slovensko.</a:t>
            </a:r>
          </a:p>
          <a:p>
            <a:pPr marL="68580" indent="0">
              <a:buNone/>
            </a:pPr>
            <a:endParaRPr lang="sl-SI" dirty="0"/>
          </a:p>
          <a:p>
            <a:pPr marL="68580" indent="0">
              <a:buNone/>
            </a:pPr>
            <a:r>
              <a:rPr lang="sl-SI" dirty="0" smtClean="0"/>
              <a:t>Kako bi ga ti sprejel?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29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PREMAGAJMO PREDSODKE</a:t>
            </a:r>
            <a:br>
              <a:rPr lang="sl-SI" dirty="0" smtClean="0"/>
            </a:br>
            <a:endParaRPr lang="sl-SI" sz="220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Zaradi selitev ter spreminjanja meja med državami živimo skupaj ljudje različnih narodov.</a:t>
            </a:r>
          </a:p>
          <a:p>
            <a:r>
              <a:rPr lang="sl-SI" dirty="0" smtClean="0"/>
              <a:t>V Sloveniji živimo Slovenci skupaj z Italijani, Madžari, Romi, Srbi, Hrvati, Albanci in tudi posamezniki drugih narodov.</a:t>
            </a:r>
          </a:p>
          <a:p>
            <a:r>
              <a:rPr lang="sl-SI" dirty="0" smtClean="0"/>
              <a:t>Seveda tudi veliko Slovencev živi v drugih državah.</a:t>
            </a:r>
            <a:endParaRPr lang="sl-SI" dirty="0"/>
          </a:p>
        </p:txBody>
      </p:sp>
      <p:pic>
        <p:nvPicPr>
          <p:cNvPr id="5" name="Picture 7" descr="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2132856"/>
            <a:ext cx="3473265" cy="30527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59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rmAutofit/>
          </a:bodyPr>
          <a:lstStyle/>
          <a:p>
            <a:r>
              <a:rPr lang="sl-SI" dirty="0" smtClean="0"/>
              <a:t>Ljudje različnih narodnosti in iz različnih pokrajin se bolj ali manj razlikujemo med seboj:</a:t>
            </a:r>
          </a:p>
          <a:p>
            <a:pPr lvl="1"/>
            <a:r>
              <a:rPr lang="sl-SI" dirty="0" smtClean="0"/>
              <a:t>govorica</a:t>
            </a:r>
          </a:p>
          <a:p>
            <a:pPr lvl="1"/>
            <a:r>
              <a:rPr lang="sl-SI" dirty="0" smtClean="0"/>
              <a:t>navade</a:t>
            </a:r>
          </a:p>
          <a:p>
            <a:pPr lvl="1"/>
            <a:r>
              <a:rPr lang="sl-SI" dirty="0" smtClean="0"/>
              <a:t>jedi</a:t>
            </a:r>
          </a:p>
          <a:p>
            <a:pPr lvl="1"/>
            <a:r>
              <a:rPr lang="sl-SI" dirty="0" smtClean="0"/>
              <a:t>prazniki</a:t>
            </a:r>
          </a:p>
          <a:p>
            <a:pPr lvl="1"/>
            <a:r>
              <a:rPr lang="sl-SI" dirty="0" smtClean="0"/>
              <a:t>vera</a:t>
            </a:r>
          </a:p>
          <a:p>
            <a:pPr lvl="1"/>
            <a:r>
              <a:rPr lang="sl-SI" dirty="0" smtClean="0"/>
              <a:t>videz…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Pravimo, da pripadamo različnim KULTURAM.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3769420" cy="25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8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67544" y="6030597"/>
            <a:ext cx="2895600" cy="365125"/>
          </a:xfrm>
        </p:spPr>
        <p:txBody>
          <a:bodyPr/>
          <a:lstStyle/>
          <a:p>
            <a:r>
              <a:rPr lang="sl-SI" dirty="0" smtClean="0"/>
              <a:t>OŠ Križe, 5. razred, družba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4038600" cy="5553925"/>
          </a:xfrm>
        </p:spPr>
        <p:txBody>
          <a:bodyPr>
            <a:normAutofit/>
          </a:bodyPr>
          <a:lstStyle/>
          <a:p>
            <a:r>
              <a:rPr lang="sl-SI" dirty="0" smtClean="0"/>
              <a:t>Zaradi različnosti so ljudje drugih kultur zanimivi.</a:t>
            </a:r>
          </a:p>
          <a:p>
            <a:r>
              <a:rPr lang="sl-SI" dirty="0" smtClean="0"/>
              <a:t>Včasih, če so zelo drugačni od nas, se jih tudi bojimo, čeprav z njimi nimamo nobenih slabih izkušenj. </a:t>
            </a:r>
          </a:p>
          <a:p>
            <a:r>
              <a:rPr lang="sl-SI" dirty="0" smtClean="0"/>
              <a:t>Tudi ljudje drugih kultur si lahko o nas mislijo podobno.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To so PREDSODKI.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sz="quarter" idx="14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KITAJSKA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AVSTRALIJA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6633"/>
            <a:ext cx="3757011" cy="281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259952" cy="238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k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2996952"/>
            <a:ext cx="4496524" cy="37453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4896544" cy="5606083"/>
          </a:xfrm>
        </p:spPr>
        <p:txBody>
          <a:bodyPr>
            <a:normAutofit/>
          </a:bodyPr>
          <a:lstStyle/>
          <a:p>
            <a:r>
              <a:rPr lang="sl-SI" dirty="0" smtClean="0"/>
              <a:t>Predsodke imamo tudi do različnih skupin v naši kulturi:</a:t>
            </a:r>
          </a:p>
          <a:p>
            <a:pPr lvl="1"/>
            <a:r>
              <a:rPr lang="sl-SI" dirty="0" smtClean="0"/>
              <a:t>ljudi drugega spola,</a:t>
            </a:r>
          </a:p>
          <a:p>
            <a:pPr lvl="1"/>
            <a:r>
              <a:rPr lang="sl-SI" dirty="0" smtClean="0"/>
              <a:t>ljudi druge starosti,</a:t>
            </a:r>
          </a:p>
          <a:p>
            <a:pPr lvl="1"/>
            <a:r>
              <a:rPr lang="sl-SI" dirty="0" smtClean="0"/>
              <a:t>do bolnih ljudi,</a:t>
            </a:r>
          </a:p>
          <a:p>
            <a:pPr lvl="1"/>
            <a:r>
              <a:rPr lang="sl-SI" dirty="0" smtClean="0"/>
              <a:t>do invalidnih ljudi,</a:t>
            </a:r>
          </a:p>
          <a:p>
            <a:pPr lvl="1"/>
            <a:r>
              <a:rPr lang="sl-SI" dirty="0" smtClean="0"/>
              <a:t>do revnih ljudi,</a:t>
            </a:r>
          </a:p>
          <a:p>
            <a:pPr lvl="1"/>
            <a:r>
              <a:rPr lang="sl-SI" dirty="0" smtClean="0"/>
              <a:t>do bogatih ljudi,</a:t>
            </a:r>
          </a:p>
          <a:p>
            <a:pPr lvl="1"/>
            <a:r>
              <a:rPr lang="sl-SI" dirty="0" smtClean="0"/>
              <a:t>do ljudi z drugačno spolno usmeritvijo…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quarter" idx="14"/>
          </p:nvPr>
        </p:nvSpPr>
        <p:spPr>
          <a:xfrm>
            <a:off x="5724128" y="692696"/>
            <a:ext cx="3610744" cy="5649491"/>
          </a:xfrm>
        </p:spPr>
        <p:txBody>
          <a:bodyPr>
            <a:normAutofit/>
          </a:bodyPr>
          <a:lstStyle/>
          <a:p>
            <a:r>
              <a:rPr lang="sl-SI" dirty="0" smtClean="0"/>
              <a:t>Predsodki vplivajo na naše vedenje:</a:t>
            </a:r>
          </a:p>
          <a:p>
            <a:pPr lvl="1"/>
            <a:r>
              <a:rPr lang="sl-SI" dirty="0" smtClean="0"/>
              <a:t>opravljanje,</a:t>
            </a:r>
          </a:p>
          <a:p>
            <a:pPr lvl="1"/>
            <a:r>
              <a:rPr lang="sl-SI" dirty="0" smtClean="0"/>
              <a:t>izogibanje,</a:t>
            </a:r>
          </a:p>
          <a:p>
            <a:pPr lvl="1"/>
            <a:r>
              <a:rPr lang="sl-SI" dirty="0" smtClean="0"/>
              <a:t>nepravičnost,</a:t>
            </a:r>
          </a:p>
          <a:p>
            <a:pPr lvl="1"/>
            <a:r>
              <a:rPr lang="sl-SI" dirty="0" smtClean="0"/>
              <a:t>nepoštenost,</a:t>
            </a:r>
          </a:p>
          <a:p>
            <a:pPr lvl="1"/>
            <a:r>
              <a:rPr lang="sl-SI" dirty="0" smtClean="0"/>
              <a:t>nasilnost…</a:t>
            </a:r>
          </a:p>
          <a:p>
            <a:pPr marL="4572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37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4038600" cy="5217443"/>
          </a:xfrm>
        </p:spPr>
        <p:txBody>
          <a:bodyPr>
            <a:normAutofit/>
          </a:bodyPr>
          <a:lstStyle/>
          <a:p>
            <a:r>
              <a:rPr lang="sl-SI" dirty="0" smtClean="0"/>
              <a:t>SVOJE PREDSODKE JE TREBA SPOZNATI.</a:t>
            </a:r>
          </a:p>
          <a:p>
            <a:r>
              <a:rPr lang="sl-SI" dirty="0" smtClean="0"/>
              <a:t>SAMO S PREMAGOVANJEM PREDSODKOV JE LAHKO SKUPNO ŽIVLJENJE PRIJETNO.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VSI IMAMO PRAVICO DO OHRANJANJA LASTNE KULTURE IN PREPRIČANJ TER DOLŽNOST, DA SMO STRPNI DO DRUGIH.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6858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ROMSKI OTROCI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9052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sz="2000" dirty="0" smtClean="0"/>
              <a:t>ZAPIS V ZVEZKE:</a:t>
            </a:r>
            <a:br>
              <a:rPr lang="sl-SI" sz="2000" dirty="0" smtClean="0"/>
            </a:br>
            <a:r>
              <a:rPr lang="sl-SI" dirty="0" smtClean="0"/>
              <a:t>PREMAGAJMO PREDSODKE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Ljudje pripadamo različnim kulturam.</a:t>
            </a:r>
          </a:p>
          <a:p>
            <a:r>
              <a:rPr lang="sl-SI" dirty="0" smtClean="0"/>
              <a:t>Zaradi različnosti včasih o ljudeh mislimo slabo, čeprav z njimi nimamo nobenih neprijetnih izkušenj. To so PREDSODKI.</a:t>
            </a:r>
          </a:p>
          <a:p>
            <a:r>
              <a:rPr lang="sl-SI" dirty="0" smtClean="0"/>
              <a:t>Predsodke je treba spoznati in jih premagati.</a:t>
            </a:r>
          </a:p>
          <a:p>
            <a:r>
              <a:rPr lang="sl-SI" dirty="0" smtClean="0"/>
              <a:t>Vsi imamo pravico do ohranjanja lastne kulture in prepričanj ter dolžnost, da smo STRPNI do drugih.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82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Naloga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Prepiši samo tista dejanja, s katerimi premagujemo predsodke:</a:t>
            </a:r>
          </a:p>
          <a:p>
            <a:pPr marL="68580" indent="0">
              <a:buNone/>
            </a:pPr>
            <a:endParaRPr lang="sl-SI" dirty="0" smtClean="0"/>
          </a:p>
          <a:p>
            <a:pPr lvl="1"/>
            <a:r>
              <a:rPr lang="sl-SI" dirty="0" smtClean="0"/>
              <a:t>IZRAŽANJE DOBREGA MNENJA.</a:t>
            </a:r>
          </a:p>
          <a:p>
            <a:pPr lvl="1"/>
            <a:r>
              <a:rPr lang="sl-SI" dirty="0" smtClean="0"/>
              <a:t>PRIPISOVANJE ZNAČILNOSTI POSAMEZNIKA CELI SKUPINI.</a:t>
            </a:r>
          </a:p>
          <a:p>
            <a:pPr lvl="1"/>
            <a:r>
              <a:rPr lang="sl-SI" dirty="0" smtClean="0"/>
              <a:t>PONUJANJE PRIJATELJSTVA IN POMOČI.</a:t>
            </a:r>
          </a:p>
          <a:p>
            <a:pPr lvl="1"/>
            <a:r>
              <a:rPr lang="sl-SI" dirty="0" smtClean="0"/>
              <a:t>SMEJANJE OB ŠALAH NA RAČUN DRUGAČNOSTI.</a:t>
            </a:r>
          </a:p>
          <a:p>
            <a:pPr lvl="1"/>
            <a:r>
              <a:rPr lang="sl-SI" dirty="0" smtClean="0"/>
              <a:t>MIROLJUBNE BESEDE.</a:t>
            </a:r>
          </a:p>
          <a:p>
            <a:pPr lvl="1"/>
            <a:r>
              <a:rPr lang="sl-SI" dirty="0" smtClean="0"/>
              <a:t>ZAVRNITVE IN SLABŠALNE PRIPOMBE.</a:t>
            </a:r>
          </a:p>
          <a:p>
            <a:pPr lvl="1"/>
            <a:r>
              <a:rPr lang="sl-SI" dirty="0" smtClean="0"/>
              <a:t>POGOVOR O PREDSODKIH.</a:t>
            </a:r>
          </a:p>
          <a:p>
            <a:pPr lvl="1"/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Križe, 5. razred, družba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01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</TotalTime>
  <Words>425</Words>
  <Application>Microsoft Office PowerPoint</Application>
  <PresentationFormat>Diaprojekcija na zaslonu (4:3)</PresentationFormat>
  <Paragraphs>78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Wingdings 2</vt:lpstr>
      <vt:lpstr>Austin</vt:lpstr>
      <vt:lpstr>PREBERI IN RAZMISLI.</vt:lpstr>
      <vt:lpstr>PREMAGAJMO PREDSODKE </vt:lpstr>
      <vt:lpstr>PowerPointova predstavitev</vt:lpstr>
      <vt:lpstr>PowerPointova predstavitev</vt:lpstr>
      <vt:lpstr>PowerPointova predstavitev</vt:lpstr>
      <vt:lpstr>PowerPointova predstavitev</vt:lpstr>
      <vt:lpstr>ZAPIS V ZVEZKE: PREMAGAJMO PREDSODKE</vt:lpstr>
      <vt:lpstr>Naloga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PREMAGAJMO PREDSODKE U/30, 31</dc:title>
  <dc:creator>Nusa</dc:creator>
  <cp:lastModifiedBy>Helena</cp:lastModifiedBy>
  <cp:revision>10</cp:revision>
  <dcterms:created xsi:type="dcterms:W3CDTF">2012-11-20T16:37:16Z</dcterms:created>
  <dcterms:modified xsi:type="dcterms:W3CDTF">2018-09-10T15:35:42Z</dcterms:modified>
</cp:coreProperties>
</file>