
<file path=[Content_Types].xml><?xml version="1.0" encoding="utf-8"?>
<Types xmlns="http://schemas.openxmlformats.org/package/2006/content-types">
  <Default Extension="bin" ContentType="audio/unknown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5"/>
  </p:notesMasterIdLst>
  <p:handoutMasterIdLst>
    <p:handoutMasterId r:id="rId16"/>
  </p:handoutMasterIdLst>
  <p:sldIdLst>
    <p:sldId id="256" r:id="rId2"/>
    <p:sldId id="258" r:id="rId3"/>
    <p:sldId id="265" r:id="rId4"/>
    <p:sldId id="261" r:id="rId5"/>
    <p:sldId id="259" r:id="rId6"/>
    <p:sldId id="260" r:id="rId7"/>
    <p:sldId id="269" r:id="rId8"/>
    <p:sldId id="268" r:id="rId9"/>
    <p:sldId id="262" r:id="rId10"/>
    <p:sldId id="266" r:id="rId11"/>
    <p:sldId id="263" r:id="rId12"/>
    <p:sldId id="264" r:id="rId13"/>
    <p:sldId id="267" r:id="rId14"/>
  </p:sldIdLst>
  <p:sldSz cx="9144000" cy="6858000" type="screen4x3"/>
  <p:notesSz cx="6858000" cy="9144000"/>
  <p:defaultTextStyle>
    <a:defPPr>
      <a:defRPr lang="pt-PT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CBA79"/>
    <a:srgbClr val="D3ECA1"/>
    <a:srgbClr val="9FC9C9"/>
    <a:srgbClr val="4E8182"/>
    <a:srgbClr val="FFE1E1"/>
    <a:srgbClr val="FFAAAA"/>
    <a:srgbClr val="195769"/>
    <a:srgbClr val="DA7F27"/>
    <a:srgbClr val="CBDE85"/>
    <a:srgbClr val="75757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285" autoAdjust="0"/>
    <p:restoredTop sz="94580"/>
  </p:normalViewPr>
  <p:slideViewPr>
    <p:cSldViewPr>
      <p:cViewPr varScale="1">
        <p:scale>
          <a:sx n="106" d="100"/>
          <a:sy n="106" d="100"/>
        </p:scale>
        <p:origin x="1932" y="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endParaRPr lang="en-US" altLang="sl-SI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42790698-736E-45AF-8A5E-07B2A59D504F}" type="datetimeFigureOut">
              <a:rPr lang="en-US" altLang="sl-SI"/>
              <a:pPr/>
              <a:t>5/2/2020</a:t>
            </a:fld>
            <a:endParaRPr lang="en-US" altLang="sl-SI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endParaRPr lang="en-US" altLang="sl-SI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2A09FD62-5F03-428F-AC5D-1C024F354CD8}" type="slidenum">
              <a:rPr lang="en-US" altLang="sl-SI"/>
              <a:pPr/>
              <a:t>‹#›</a:t>
            </a:fld>
            <a:endParaRPr lang="en-US" altLang="sl-SI"/>
          </a:p>
        </p:txBody>
      </p:sp>
    </p:spTree>
    <p:extLst>
      <p:ext uri="{BB962C8B-B14F-4D97-AF65-F5344CB8AC3E}">
        <p14:creationId xmlns:p14="http://schemas.microsoft.com/office/powerpoint/2010/main" val="322613952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endParaRPr lang="en-US" altLang="sl-SI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5C0E6E70-89FF-4E83-B280-AFDBE3C62DFB}" type="datetimeFigureOut">
              <a:rPr lang="en-US" altLang="sl-SI"/>
              <a:pPr/>
              <a:t>5/2/2020</a:t>
            </a:fld>
            <a:endParaRPr lang="en-US" altLang="sl-SI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endParaRPr lang="en-US" altLang="sl-S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B0F04383-70C8-4E50-ABF9-E367C9C8F374}" type="slidenum">
              <a:rPr lang="en-US" altLang="sl-SI"/>
              <a:pPr/>
              <a:t>‹#›</a:t>
            </a:fld>
            <a:endParaRPr lang="en-US" altLang="sl-SI"/>
          </a:p>
        </p:txBody>
      </p:sp>
    </p:spTree>
    <p:extLst>
      <p:ext uri="{BB962C8B-B14F-4D97-AF65-F5344CB8AC3E}">
        <p14:creationId xmlns:p14="http://schemas.microsoft.com/office/powerpoint/2010/main" val="423020025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značba mesta opomb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Označba mesta številke diapoz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F04383-70C8-4E50-ABF9-E367C9C8F374}" type="slidenum">
              <a:rPr lang="en-US" altLang="sl-SI" smtClean="0"/>
              <a:pPr/>
              <a:t>13</a:t>
            </a:fld>
            <a:endParaRPr lang="en-US" altLang="sl-SI"/>
          </a:p>
        </p:txBody>
      </p:sp>
    </p:spTree>
    <p:extLst>
      <p:ext uri="{BB962C8B-B14F-4D97-AF65-F5344CB8AC3E}">
        <p14:creationId xmlns:p14="http://schemas.microsoft.com/office/powerpoint/2010/main" val="36632441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E1EE93B-1F68-4160-B86B-D3EF301A6C1D}" type="slidenum">
              <a:rPr lang="pt-PT" altLang="sl-SI"/>
              <a:pPr/>
              <a:t>‹#›</a:t>
            </a:fld>
            <a:endParaRPr lang="pt-PT" altLang="sl-SI"/>
          </a:p>
        </p:txBody>
      </p:sp>
    </p:spTree>
    <p:extLst>
      <p:ext uri="{BB962C8B-B14F-4D97-AF65-F5344CB8AC3E}">
        <p14:creationId xmlns:p14="http://schemas.microsoft.com/office/powerpoint/2010/main" val="11479271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72CA96B-848D-4AF4-BCEB-75DADFB58121}" type="slidenum">
              <a:rPr lang="pt-PT" altLang="sl-SI"/>
              <a:pPr/>
              <a:t>‹#›</a:t>
            </a:fld>
            <a:endParaRPr lang="pt-PT" altLang="sl-SI"/>
          </a:p>
        </p:txBody>
      </p:sp>
    </p:spTree>
    <p:extLst>
      <p:ext uri="{BB962C8B-B14F-4D97-AF65-F5344CB8AC3E}">
        <p14:creationId xmlns:p14="http://schemas.microsoft.com/office/powerpoint/2010/main" val="25934934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069072B-9555-4E2D-9D8D-4A3920B7CD47}" type="slidenum">
              <a:rPr lang="pt-PT" altLang="sl-SI"/>
              <a:pPr/>
              <a:t>‹#›</a:t>
            </a:fld>
            <a:endParaRPr lang="pt-PT" altLang="sl-SI"/>
          </a:p>
        </p:txBody>
      </p:sp>
    </p:spTree>
    <p:extLst>
      <p:ext uri="{BB962C8B-B14F-4D97-AF65-F5344CB8AC3E}">
        <p14:creationId xmlns:p14="http://schemas.microsoft.com/office/powerpoint/2010/main" val="36591350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FD623D7-216E-47DD-8B48-8ED453B5FB36}" type="slidenum">
              <a:rPr lang="pt-PT" altLang="sl-SI"/>
              <a:pPr/>
              <a:t>‹#›</a:t>
            </a:fld>
            <a:endParaRPr lang="pt-PT" altLang="sl-SI"/>
          </a:p>
        </p:txBody>
      </p:sp>
    </p:spTree>
    <p:extLst>
      <p:ext uri="{BB962C8B-B14F-4D97-AF65-F5344CB8AC3E}">
        <p14:creationId xmlns:p14="http://schemas.microsoft.com/office/powerpoint/2010/main" val="12151291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3EE2D2E-0975-4B3F-AED0-ADAB5FEABAE9}" type="slidenum">
              <a:rPr lang="pt-PT" altLang="sl-SI"/>
              <a:pPr/>
              <a:t>‹#›</a:t>
            </a:fld>
            <a:endParaRPr lang="pt-PT" altLang="sl-SI"/>
          </a:p>
        </p:txBody>
      </p:sp>
    </p:spTree>
    <p:extLst>
      <p:ext uri="{BB962C8B-B14F-4D97-AF65-F5344CB8AC3E}">
        <p14:creationId xmlns:p14="http://schemas.microsoft.com/office/powerpoint/2010/main" val="20469219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CF98551-B62A-4FF3-B135-7237B5CC8E12}" type="slidenum">
              <a:rPr lang="pt-PT" altLang="sl-SI"/>
              <a:pPr/>
              <a:t>‹#›</a:t>
            </a:fld>
            <a:endParaRPr lang="pt-PT" altLang="sl-SI"/>
          </a:p>
        </p:txBody>
      </p:sp>
    </p:spTree>
    <p:extLst>
      <p:ext uri="{BB962C8B-B14F-4D97-AF65-F5344CB8AC3E}">
        <p14:creationId xmlns:p14="http://schemas.microsoft.com/office/powerpoint/2010/main" val="10767316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D4ECC13-851F-4AC3-A95E-2A3989340F98}" type="slidenum">
              <a:rPr lang="pt-PT" altLang="sl-SI"/>
              <a:pPr/>
              <a:t>‹#›</a:t>
            </a:fld>
            <a:endParaRPr lang="pt-PT" altLang="sl-SI"/>
          </a:p>
        </p:txBody>
      </p:sp>
    </p:spTree>
    <p:extLst>
      <p:ext uri="{BB962C8B-B14F-4D97-AF65-F5344CB8AC3E}">
        <p14:creationId xmlns:p14="http://schemas.microsoft.com/office/powerpoint/2010/main" val="38086646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6ABB6BC-BF91-4DB5-9EC1-C519EC0168C8}" type="slidenum">
              <a:rPr lang="pt-PT" altLang="sl-SI"/>
              <a:pPr/>
              <a:t>‹#›</a:t>
            </a:fld>
            <a:endParaRPr lang="pt-PT" altLang="sl-SI"/>
          </a:p>
        </p:txBody>
      </p:sp>
    </p:spTree>
    <p:extLst>
      <p:ext uri="{BB962C8B-B14F-4D97-AF65-F5344CB8AC3E}">
        <p14:creationId xmlns:p14="http://schemas.microsoft.com/office/powerpoint/2010/main" val="4544322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70FB84C-C84D-431B-8D82-EEC2626873F3}" type="slidenum">
              <a:rPr lang="pt-PT" altLang="sl-SI"/>
              <a:pPr/>
              <a:t>‹#›</a:t>
            </a:fld>
            <a:endParaRPr lang="pt-PT" altLang="sl-SI"/>
          </a:p>
        </p:txBody>
      </p:sp>
    </p:spTree>
    <p:extLst>
      <p:ext uri="{BB962C8B-B14F-4D97-AF65-F5344CB8AC3E}">
        <p14:creationId xmlns:p14="http://schemas.microsoft.com/office/powerpoint/2010/main" val="10667644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9C730B6-B2F6-4ACB-858B-CB4CAB1AE08A}" type="slidenum">
              <a:rPr lang="pt-PT" altLang="sl-SI"/>
              <a:pPr/>
              <a:t>‹#›</a:t>
            </a:fld>
            <a:endParaRPr lang="pt-PT" altLang="sl-SI"/>
          </a:p>
        </p:txBody>
      </p:sp>
    </p:spTree>
    <p:extLst>
      <p:ext uri="{BB962C8B-B14F-4D97-AF65-F5344CB8AC3E}">
        <p14:creationId xmlns:p14="http://schemas.microsoft.com/office/powerpoint/2010/main" val="30765433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D410675-6DE4-4D3D-88FF-3DC70B20F890}" type="slidenum">
              <a:rPr lang="pt-PT" altLang="sl-SI"/>
              <a:pPr/>
              <a:t>‹#›</a:t>
            </a:fld>
            <a:endParaRPr lang="pt-PT" altLang="sl-SI"/>
          </a:p>
        </p:txBody>
      </p:sp>
    </p:spTree>
    <p:extLst>
      <p:ext uri="{BB962C8B-B14F-4D97-AF65-F5344CB8AC3E}">
        <p14:creationId xmlns:p14="http://schemas.microsoft.com/office/powerpoint/2010/main" val="23871349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t-PT" altLang="x-none"/>
              <a:t>Clique para editar o estilo do título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PT" altLang="x-none"/>
              <a:t>Clique para editar os estilos de texto do modelo global</a:t>
            </a:r>
          </a:p>
          <a:p>
            <a:pPr lvl="1"/>
            <a:r>
              <a:rPr lang="pt-PT" altLang="x-none"/>
              <a:t>Segundo nível</a:t>
            </a:r>
          </a:p>
          <a:p>
            <a:pPr lvl="2"/>
            <a:r>
              <a:rPr lang="pt-PT" altLang="x-none"/>
              <a:t>Terceiro nível</a:t>
            </a:r>
          </a:p>
          <a:p>
            <a:pPr lvl="3"/>
            <a:r>
              <a:rPr lang="pt-PT" altLang="x-none"/>
              <a:t>Quarto nível</a:t>
            </a:r>
          </a:p>
          <a:p>
            <a:pPr lvl="4"/>
            <a:r>
              <a:rPr lang="pt-PT" altLang="x-none"/>
              <a:t>Quinto nível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/>
            </a:lvl1pPr>
          </a:lstStyle>
          <a:p>
            <a:endParaRPr lang="sl-SI" altLang="sl-SI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/>
            </a:lvl1pPr>
          </a:lstStyle>
          <a:p>
            <a:endParaRPr lang="sl-SI" altLang="sl-SI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fld id="{77B81495-04AF-4DDC-992B-33B8507C73BD}" type="slidenum">
              <a:rPr lang="pt-PT" altLang="sl-SI"/>
              <a:pPr/>
              <a:t>‹#›</a:t>
            </a:fld>
            <a:endParaRPr lang="pt-PT" altLang="sl-SI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audio" Target="../media/audio1.bin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" Target="slide12.xml"/><Relationship Id="rId2" Type="http://schemas.openxmlformats.org/officeDocument/2006/relationships/audio" Target="../media/audio2.bin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" Target="slide12.xml"/><Relationship Id="rId2" Type="http://schemas.openxmlformats.org/officeDocument/2006/relationships/audio" Target="../media/audio2.bin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bin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en.islcollective.com/mypage?id=1437681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hyperlink" Target="https://en.islcollective.com/english-esl-powerpoints/grammar/prepositions-place/pets-ppt-game/96931" TargetMode="External"/><Relationship Id="rId4" Type="http://schemas.openxmlformats.org/officeDocument/2006/relationships/hyperlink" Target="http://islcollective.com/your_copyright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audio" Target="../media/audio2.bin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audio" Target="../media/audio2.bin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9.xml"/><Relationship Id="rId2" Type="http://schemas.openxmlformats.org/officeDocument/2006/relationships/audio" Target="../media/audio2.bin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6.xml"/><Relationship Id="rId2" Type="http://schemas.openxmlformats.org/officeDocument/2006/relationships/audio" Target="../media/audio2.bin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audio" Target="../media/audio2.bin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6.xml"/><Relationship Id="rId2" Type="http://schemas.openxmlformats.org/officeDocument/2006/relationships/audio" Target="../media/audio2.bin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bin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" Target="slide11.xml"/><Relationship Id="rId2" Type="http://schemas.openxmlformats.org/officeDocument/2006/relationships/audio" Target="../media/audio2.bin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rgbClr val="942092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4"/>
          <p:cNvSpPr>
            <a:spLocks noChangeArrowheads="1"/>
          </p:cNvSpPr>
          <p:nvPr/>
        </p:nvSpPr>
        <p:spPr bwMode="auto">
          <a:xfrm>
            <a:off x="179512" y="116632"/>
            <a:ext cx="8785225" cy="6553200"/>
          </a:xfrm>
          <a:prstGeom prst="rect">
            <a:avLst/>
          </a:prstGeom>
          <a:solidFill>
            <a:schemeClr val="bg1"/>
          </a:solidFill>
          <a:ln w="317500">
            <a:solidFill>
              <a:srgbClr val="757577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sl-SI" sz="1800">
              <a:latin typeface="+mn-lt"/>
            </a:endParaRPr>
          </a:p>
        </p:txBody>
      </p:sp>
      <p:sp>
        <p:nvSpPr>
          <p:cNvPr id="2055" name="AutoShape 7"/>
          <p:cNvSpPr>
            <a:spLocks noChangeArrowheads="1"/>
          </p:cNvSpPr>
          <p:nvPr/>
        </p:nvSpPr>
        <p:spPr bwMode="auto">
          <a:xfrm>
            <a:off x="1979712" y="5322886"/>
            <a:ext cx="5400601" cy="1079500"/>
          </a:xfrm>
          <a:prstGeom prst="flowChartTerminator">
            <a:avLst/>
          </a:prstGeom>
          <a:solidFill>
            <a:srgbClr val="CBDE85"/>
          </a:solidFill>
          <a:ln w="101600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sl-SI" altLang="sl-SI" sz="4400" b="1" dirty="0" smtClean="0">
                <a:solidFill>
                  <a:srgbClr val="2B879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KJE SEM</a:t>
            </a:r>
            <a:r>
              <a:rPr lang="lv-LV" altLang="sl-SI" sz="4400" b="1" dirty="0" smtClean="0">
                <a:solidFill>
                  <a:srgbClr val="2B879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?</a:t>
            </a:r>
            <a:endParaRPr lang="pt-PT" altLang="sl-SI" sz="4400" b="1" dirty="0">
              <a:solidFill>
                <a:srgbClr val="2B879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6" name="Right Arrow 5">
            <a:hlinkClick r:id="rId3" action="ppaction://hlinksldjump"/>
          </p:cNvPr>
          <p:cNvSpPr/>
          <p:nvPr/>
        </p:nvSpPr>
        <p:spPr>
          <a:xfrm>
            <a:off x="7524328" y="5502273"/>
            <a:ext cx="1016000" cy="720725"/>
          </a:xfrm>
          <a:prstGeom prst="rightArrow">
            <a:avLst/>
          </a:prstGeom>
          <a:solidFill>
            <a:srgbClr val="DA7F27"/>
          </a:solidFill>
          <a:ln w="38100"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en-US" altLang="sl-SI" sz="1800">
              <a:solidFill>
                <a:srgbClr val="FFFFFF"/>
              </a:solidFill>
              <a:latin typeface="+mn-lt"/>
            </a:endParaRPr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34889" y="692696"/>
            <a:ext cx="5383784" cy="4546307"/>
          </a:xfrm>
          <a:prstGeom prst="rect">
            <a:avLst/>
          </a:prstGeom>
        </p:spPr>
      </p:pic>
    </p:spTree>
  </p:cSld>
  <p:clrMapOvr>
    <a:masterClrMapping/>
  </p:clrMapOvr>
  <p:transition spd="slow" advTm="3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 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2"/>
          <p:cNvSpPr>
            <a:spLocks noChangeArrowheads="1"/>
          </p:cNvSpPr>
          <p:nvPr/>
        </p:nvSpPr>
        <p:spPr bwMode="auto">
          <a:xfrm>
            <a:off x="179388" y="188913"/>
            <a:ext cx="8785225" cy="6553200"/>
          </a:xfrm>
          <a:prstGeom prst="rect">
            <a:avLst/>
          </a:prstGeom>
          <a:solidFill>
            <a:srgbClr val="FDD9A5"/>
          </a:solidFill>
          <a:ln w="317500">
            <a:solidFill>
              <a:srgbClr val="CA762A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sl-SI" sz="1800"/>
          </a:p>
        </p:txBody>
      </p:sp>
      <p:sp>
        <p:nvSpPr>
          <p:cNvPr id="4099" name="AutoShape 3"/>
          <p:cNvSpPr>
            <a:spLocks noChangeArrowheads="1"/>
          </p:cNvSpPr>
          <p:nvPr/>
        </p:nvSpPr>
        <p:spPr bwMode="auto">
          <a:xfrm>
            <a:off x="827088" y="5300663"/>
            <a:ext cx="4105275" cy="1079500"/>
          </a:xfrm>
          <a:prstGeom prst="flowChartTerminator">
            <a:avLst/>
          </a:prstGeom>
          <a:solidFill>
            <a:schemeClr val="bg1"/>
          </a:solidFill>
          <a:ln w="101600">
            <a:solidFill>
              <a:srgbClr val="3A003A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sl-SI" altLang="sl-SI" sz="3600" dirty="0" smtClean="0">
                <a:solidFill>
                  <a:srgbClr val="FF0000"/>
                </a:solidFill>
                <a:latin typeface="+mn-lt"/>
              </a:rPr>
              <a:t>SUPER</a:t>
            </a:r>
            <a:r>
              <a:rPr lang="tr-TR" altLang="sl-SI" sz="3600" dirty="0" smtClean="0">
                <a:solidFill>
                  <a:srgbClr val="FF0000"/>
                </a:solidFill>
                <a:latin typeface="+mn-lt"/>
              </a:rPr>
              <a:t>!</a:t>
            </a:r>
            <a:endParaRPr lang="sl-SI" altLang="sl-SI" sz="3600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4101" name="AutoShape 5"/>
          <p:cNvSpPr>
            <a:spLocks noChangeArrowheads="1"/>
          </p:cNvSpPr>
          <p:nvPr/>
        </p:nvSpPr>
        <p:spPr bwMode="auto">
          <a:xfrm>
            <a:off x="4603860" y="2126025"/>
            <a:ext cx="3528394" cy="576263"/>
          </a:xfrm>
          <a:prstGeom prst="flowChartTerminator">
            <a:avLst/>
          </a:prstGeom>
          <a:solidFill>
            <a:schemeClr val="bg1"/>
          </a:solidFill>
          <a:ln w="63500">
            <a:solidFill>
              <a:srgbClr val="3A003A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sl-SI" altLang="sl-SI" dirty="0" smtClean="0">
                <a:solidFill>
                  <a:srgbClr val="000066"/>
                </a:solidFill>
                <a:latin typeface="Arial Rounded MT Bold" panose="020F0704030504030204" pitchFamily="34" charset="0"/>
              </a:rPr>
              <a:t>V OMARI</a:t>
            </a:r>
            <a:r>
              <a:rPr lang="tr-TR" altLang="sl-SI" dirty="0" smtClean="0">
                <a:solidFill>
                  <a:srgbClr val="000066"/>
                </a:solidFill>
                <a:latin typeface="Arial Rounded MT Bold" panose="020F0704030504030204" pitchFamily="34" charset="0"/>
              </a:rPr>
              <a:t>.</a:t>
            </a:r>
            <a:endParaRPr lang="sl-SI" altLang="sl-SI" dirty="0">
              <a:solidFill>
                <a:srgbClr val="000066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4102" name="AutoShape 6"/>
          <p:cNvSpPr>
            <a:spLocks noChangeArrowheads="1"/>
          </p:cNvSpPr>
          <p:nvPr/>
        </p:nvSpPr>
        <p:spPr bwMode="auto">
          <a:xfrm>
            <a:off x="4644007" y="3068638"/>
            <a:ext cx="3528393" cy="576262"/>
          </a:xfrm>
          <a:prstGeom prst="flowChartTerminator">
            <a:avLst/>
          </a:prstGeom>
          <a:solidFill>
            <a:schemeClr val="bg1"/>
          </a:solidFill>
          <a:ln w="63500">
            <a:solidFill>
              <a:srgbClr val="3A003A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sl-SI" altLang="sl-SI" dirty="0" smtClean="0">
                <a:solidFill>
                  <a:srgbClr val="000066"/>
                </a:solidFill>
                <a:latin typeface="Arial Rounded MT Bold" panose="020F0704030504030204" pitchFamily="34" charset="0"/>
              </a:rPr>
              <a:t>NA OMARI</a:t>
            </a:r>
            <a:r>
              <a:rPr lang="tr-TR" altLang="sl-SI" dirty="0" smtClean="0">
                <a:solidFill>
                  <a:srgbClr val="000066"/>
                </a:solidFill>
                <a:latin typeface="Arial Rounded MT Bold" panose="020F0704030504030204" pitchFamily="34" charset="0"/>
              </a:rPr>
              <a:t>.</a:t>
            </a:r>
            <a:endParaRPr lang="sl-SI" altLang="sl-SI" dirty="0">
              <a:solidFill>
                <a:srgbClr val="000066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4103" name="AutoShape 7">
            <a:hlinkClick r:id="" action="ppaction://noaction">
              <a:snd r:embed="rId2" name="Vibro Up.wav"/>
            </a:hlinkClick>
          </p:cNvPr>
          <p:cNvSpPr>
            <a:spLocks noChangeArrowheads="1"/>
          </p:cNvSpPr>
          <p:nvPr/>
        </p:nvSpPr>
        <p:spPr bwMode="auto">
          <a:xfrm>
            <a:off x="4644007" y="4009663"/>
            <a:ext cx="3528393" cy="576263"/>
          </a:xfrm>
          <a:prstGeom prst="flowChartTerminator">
            <a:avLst/>
          </a:prstGeom>
          <a:solidFill>
            <a:schemeClr val="bg1"/>
          </a:solidFill>
          <a:ln w="63500">
            <a:solidFill>
              <a:srgbClr val="3A003A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sl-SI" altLang="sl-SI" dirty="0" smtClean="0">
                <a:solidFill>
                  <a:srgbClr val="000066"/>
                </a:solidFill>
                <a:latin typeface="Arial Rounded MT Bold" panose="020F0704030504030204" pitchFamily="34" charset="0"/>
              </a:rPr>
              <a:t>V PREDALU</a:t>
            </a:r>
            <a:r>
              <a:rPr lang="tr-TR" altLang="sl-SI" dirty="0" smtClean="0">
                <a:solidFill>
                  <a:srgbClr val="000066"/>
                </a:solidFill>
                <a:latin typeface="Arial Rounded MT Bold" panose="020F0704030504030204" pitchFamily="34" charset="0"/>
              </a:rPr>
              <a:t>.</a:t>
            </a:r>
            <a:endParaRPr lang="sl-SI" altLang="sl-SI" dirty="0">
              <a:solidFill>
                <a:srgbClr val="000066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16" name="Right Arrow 15">
            <a:hlinkClick r:id="rId3" action="ppaction://hlinksldjump"/>
          </p:cNvPr>
          <p:cNvSpPr/>
          <p:nvPr/>
        </p:nvSpPr>
        <p:spPr>
          <a:xfrm>
            <a:off x="7524750" y="5513388"/>
            <a:ext cx="1016000" cy="720725"/>
          </a:xfrm>
          <a:prstGeom prst="rightArrow">
            <a:avLst/>
          </a:prstGeom>
          <a:solidFill>
            <a:srgbClr val="9B6751"/>
          </a:solidFill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en-US" altLang="sl-SI" sz="1800">
              <a:solidFill>
                <a:srgbClr val="FFFFFF"/>
              </a:solidFill>
            </a:endParaRPr>
          </a:p>
        </p:txBody>
      </p:sp>
      <p:pic>
        <p:nvPicPr>
          <p:cNvPr id="22536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43881" y="1177397"/>
            <a:ext cx="3095486" cy="37994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Rectangle 17"/>
          <p:cNvSpPr/>
          <p:nvPr/>
        </p:nvSpPr>
        <p:spPr>
          <a:xfrm>
            <a:off x="3637162" y="771739"/>
            <a:ext cx="3877986" cy="646331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>
              <a:defRPr/>
            </a:pPr>
            <a:r>
              <a:rPr lang="sl-SI" sz="3600" b="1" dirty="0" smtClean="0">
                <a:ln/>
                <a:solidFill>
                  <a:schemeClr val="accent4"/>
                </a:solidFill>
                <a:latin typeface="Chalkboard SE" charset="0"/>
                <a:ea typeface="Chalkboard SE" charset="0"/>
                <a:cs typeface="Chalkboard SE" charset="0"/>
              </a:rPr>
              <a:t>KJE JE MUCEK</a:t>
            </a:r>
            <a:r>
              <a:rPr lang="tr-TR" sz="3600" b="1" dirty="0" smtClean="0">
                <a:ln/>
                <a:solidFill>
                  <a:schemeClr val="accent4"/>
                </a:solidFill>
                <a:latin typeface="Chalkboard SE" charset="0"/>
                <a:ea typeface="Chalkboard SE" charset="0"/>
                <a:cs typeface="Chalkboard SE" charset="0"/>
              </a:rPr>
              <a:t>?</a:t>
            </a:r>
            <a:endParaRPr lang="tr-TR" sz="3600" b="1" dirty="0">
              <a:ln/>
              <a:solidFill>
                <a:schemeClr val="accent4"/>
              </a:solidFill>
              <a:latin typeface="Chalkboard SE" charset="0"/>
              <a:ea typeface="Chalkboard SE" charset="0"/>
              <a:cs typeface="Chalkboard SE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34658833"/>
      </p:ext>
    </p:extLst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10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 nodeType="clickPar">
                      <p:stCondLst>
                        <p:cond delay="0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3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2000"/>
                                        <p:tgtEl>
                                          <p:spTgt spid="410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7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01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410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 nodeType="clickPar">
                      <p:stCondLst>
                        <p:cond delay="0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20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2000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7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02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410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 nodeType="clickPar">
                      <p:stCondLst>
                        <p:cond delay="0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1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2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03"/>
                  </p:tgtEl>
                </p:cond>
              </p:nextCondLst>
            </p:seq>
          </p:childTnLst>
        </p:cTn>
      </p:par>
    </p:tnLst>
    <p:bldLst>
      <p:bldP spid="4101" grpId="0" animBg="1"/>
      <p:bldP spid="410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2"/>
          <p:cNvSpPr>
            <a:spLocks noChangeArrowheads="1"/>
          </p:cNvSpPr>
          <p:nvPr/>
        </p:nvSpPr>
        <p:spPr bwMode="auto">
          <a:xfrm>
            <a:off x="179388" y="188913"/>
            <a:ext cx="8785225" cy="6553200"/>
          </a:xfrm>
          <a:prstGeom prst="rect">
            <a:avLst/>
          </a:prstGeom>
          <a:solidFill>
            <a:srgbClr val="E8B27C"/>
          </a:solidFill>
          <a:ln w="317500">
            <a:solidFill>
              <a:srgbClr val="243B83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sl-SI" sz="1800"/>
          </a:p>
        </p:txBody>
      </p:sp>
      <p:sp>
        <p:nvSpPr>
          <p:cNvPr id="4099" name="AutoShape 3"/>
          <p:cNvSpPr>
            <a:spLocks noChangeArrowheads="1"/>
          </p:cNvSpPr>
          <p:nvPr/>
        </p:nvSpPr>
        <p:spPr bwMode="auto">
          <a:xfrm>
            <a:off x="827088" y="5300663"/>
            <a:ext cx="4105275" cy="1079500"/>
          </a:xfrm>
          <a:prstGeom prst="flowChartTerminator">
            <a:avLst/>
          </a:prstGeom>
          <a:solidFill>
            <a:schemeClr val="bg1"/>
          </a:solidFill>
          <a:ln w="101600">
            <a:solidFill>
              <a:srgbClr val="3A003A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sl-SI" altLang="sl-SI" sz="3600" dirty="0" smtClean="0">
                <a:solidFill>
                  <a:srgbClr val="FF0000"/>
                </a:solidFill>
                <a:latin typeface="+mn-lt"/>
              </a:rPr>
              <a:t>ODLIČNO</a:t>
            </a:r>
            <a:r>
              <a:rPr lang="tr-TR" altLang="sl-SI" sz="3600" dirty="0" smtClean="0">
                <a:solidFill>
                  <a:srgbClr val="FF0000"/>
                </a:solidFill>
                <a:latin typeface="+mn-lt"/>
              </a:rPr>
              <a:t>!</a:t>
            </a:r>
            <a:endParaRPr lang="sl-SI" altLang="sl-SI" sz="3600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4101" name="AutoShape 5"/>
          <p:cNvSpPr>
            <a:spLocks noChangeArrowheads="1"/>
          </p:cNvSpPr>
          <p:nvPr/>
        </p:nvSpPr>
        <p:spPr bwMode="auto">
          <a:xfrm>
            <a:off x="4932363" y="2060575"/>
            <a:ext cx="3312045" cy="576263"/>
          </a:xfrm>
          <a:prstGeom prst="flowChartTerminator">
            <a:avLst/>
          </a:prstGeom>
          <a:solidFill>
            <a:schemeClr val="bg1"/>
          </a:solidFill>
          <a:ln w="63500">
            <a:solidFill>
              <a:srgbClr val="3A003A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sl-SI" altLang="sl-SI" dirty="0" smtClean="0">
                <a:solidFill>
                  <a:srgbClr val="000066"/>
                </a:solidFill>
                <a:latin typeface="Arial Rounded MT Bold" panose="020F0704030504030204" pitchFamily="34" charset="0"/>
              </a:rPr>
              <a:t>ZA MIZO</a:t>
            </a:r>
            <a:r>
              <a:rPr lang="tr-TR" altLang="sl-SI" dirty="0" smtClean="0">
                <a:solidFill>
                  <a:srgbClr val="000066"/>
                </a:solidFill>
                <a:latin typeface="Arial Rounded MT Bold" panose="020F0704030504030204" pitchFamily="34" charset="0"/>
              </a:rPr>
              <a:t>.</a:t>
            </a:r>
            <a:endParaRPr lang="sl-SI" altLang="sl-SI" dirty="0">
              <a:solidFill>
                <a:srgbClr val="000066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4102" name="AutoShape 6"/>
          <p:cNvSpPr>
            <a:spLocks noChangeArrowheads="1"/>
          </p:cNvSpPr>
          <p:nvPr/>
        </p:nvSpPr>
        <p:spPr bwMode="auto">
          <a:xfrm>
            <a:off x="4932363" y="3068638"/>
            <a:ext cx="3312045" cy="576262"/>
          </a:xfrm>
          <a:prstGeom prst="flowChartTerminator">
            <a:avLst/>
          </a:prstGeom>
          <a:solidFill>
            <a:schemeClr val="bg1"/>
          </a:solidFill>
          <a:ln w="63500">
            <a:solidFill>
              <a:srgbClr val="3A003A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sl-SI" altLang="sl-SI" dirty="0" smtClean="0">
                <a:solidFill>
                  <a:srgbClr val="000066"/>
                </a:solidFill>
                <a:latin typeface="Arial Rounded MT Bold" panose="020F0704030504030204" pitchFamily="34" charset="0"/>
              </a:rPr>
              <a:t>NA MIZI</a:t>
            </a:r>
            <a:r>
              <a:rPr lang="tr-TR" altLang="sl-SI" dirty="0" smtClean="0">
                <a:solidFill>
                  <a:srgbClr val="000066"/>
                </a:solidFill>
                <a:latin typeface="Arial Rounded MT Bold" panose="020F0704030504030204" pitchFamily="34" charset="0"/>
              </a:rPr>
              <a:t>.</a:t>
            </a:r>
            <a:endParaRPr lang="sl-SI" altLang="sl-SI" dirty="0">
              <a:solidFill>
                <a:srgbClr val="000066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4103" name="AutoShape 7">
            <a:hlinkClick r:id="" action="ppaction://noaction">
              <a:snd r:embed="rId2" name="Vibro Up.wav"/>
            </a:hlinkClick>
          </p:cNvPr>
          <p:cNvSpPr>
            <a:spLocks noChangeArrowheads="1"/>
          </p:cNvSpPr>
          <p:nvPr/>
        </p:nvSpPr>
        <p:spPr bwMode="auto">
          <a:xfrm>
            <a:off x="4932363" y="4076700"/>
            <a:ext cx="3312045" cy="576263"/>
          </a:xfrm>
          <a:prstGeom prst="flowChartTerminator">
            <a:avLst/>
          </a:prstGeom>
          <a:solidFill>
            <a:schemeClr val="bg1"/>
          </a:solidFill>
          <a:ln w="63500">
            <a:solidFill>
              <a:srgbClr val="3A003A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sl-SI" altLang="sl-SI" dirty="0" smtClean="0">
                <a:solidFill>
                  <a:srgbClr val="000066"/>
                </a:solidFill>
                <a:latin typeface="Arial Rounded MT Bold" panose="020F0704030504030204" pitchFamily="34" charset="0"/>
              </a:rPr>
              <a:t>POD MIZO</a:t>
            </a:r>
            <a:r>
              <a:rPr lang="tr-TR" altLang="sl-SI" dirty="0" smtClean="0">
                <a:solidFill>
                  <a:srgbClr val="000066"/>
                </a:solidFill>
                <a:latin typeface="Arial Rounded MT Bold" panose="020F0704030504030204" pitchFamily="34" charset="0"/>
              </a:rPr>
              <a:t>.</a:t>
            </a:r>
            <a:endParaRPr lang="sl-SI" altLang="sl-SI" dirty="0">
              <a:solidFill>
                <a:srgbClr val="000066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16" name="Right Arrow 15">
            <a:hlinkClick r:id="rId3" action="ppaction://hlinksldjump"/>
          </p:cNvPr>
          <p:cNvSpPr/>
          <p:nvPr/>
        </p:nvSpPr>
        <p:spPr>
          <a:xfrm>
            <a:off x="7524750" y="5513388"/>
            <a:ext cx="1016000" cy="720725"/>
          </a:xfrm>
          <a:prstGeom prst="rightArrow">
            <a:avLst/>
          </a:prstGeom>
          <a:solidFill>
            <a:srgbClr val="23387D"/>
          </a:solidFill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en-US" altLang="sl-SI" sz="1800">
              <a:solidFill>
                <a:srgbClr val="FFFFFF"/>
              </a:solidFill>
            </a:endParaRPr>
          </a:p>
        </p:txBody>
      </p:sp>
      <p:pic>
        <p:nvPicPr>
          <p:cNvPr id="22536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61021" y="1686369"/>
            <a:ext cx="3453052" cy="29665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Rectangle 17"/>
          <p:cNvSpPr/>
          <p:nvPr/>
        </p:nvSpPr>
        <p:spPr>
          <a:xfrm>
            <a:off x="2303463" y="771739"/>
            <a:ext cx="6545383" cy="646331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>
              <a:defRPr/>
            </a:pPr>
            <a:r>
              <a:rPr lang="sl-SI" sz="3600" b="1" dirty="0" smtClean="0">
                <a:ln/>
                <a:solidFill>
                  <a:schemeClr val="accent4"/>
                </a:solidFill>
                <a:latin typeface="Chalkboard SE" charset="0"/>
                <a:ea typeface="Chalkboard SE" charset="0"/>
                <a:cs typeface="Chalkboard SE" charset="0"/>
              </a:rPr>
              <a:t>KJE JE MORSKI PRAŠIČEK</a:t>
            </a:r>
            <a:r>
              <a:rPr lang="tr-TR" sz="3600" b="1" dirty="0" smtClean="0">
                <a:ln/>
                <a:solidFill>
                  <a:schemeClr val="accent4"/>
                </a:solidFill>
                <a:latin typeface="Chalkboard SE" charset="0"/>
                <a:ea typeface="Chalkboard SE" charset="0"/>
                <a:cs typeface="Chalkboard SE" charset="0"/>
              </a:rPr>
              <a:t>?</a:t>
            </a:r>
            <a:endParaRPr lang="tr-TR" sz="3600" b="1" dirty="0">
              <a:ln/>
              <a:solidFill>
                <a:schemeClr val="accent4"/>
              </a:solidFill>
              <a:latin typeface="Chalkboard SE" charset="0"/>
              <a:ea typeface="Chalkboard SE" charset="0"/>
              <a:cs typeface="Chalkboard SE" charset="0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10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 nodeType="clickPar">
                      <p:stCondLst>
                        <p:cond delay="0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3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2000"/>
                                        <p:tgtEl>
                                          <p:spTgt spid="410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7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01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410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 nodeType="clickPar">
                      <p:stCondLst>
                        <p:cond delay="0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20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2000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7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02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410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 nodeType="clickPar">
                      <p:stCondLst>
                        <p:cond delay="0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1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2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03"/>
                  </p:tgtEl>
                </p:cond>
              </p:nextCondLst>
            </p:seq>
          </p:childTnLst>
        </p:cTn>
      </p:par>
    </p:tnLst>
    <p:bldLst>
      <p:bldP spid="4101" grpId="0" animBg="1"/>
      <p:bldP spid="410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2"/>
          <p:cNvSpPr>
            <a:spLocks noChangeArrowheads="1"/>
          </p:cNvSpPr>
          <p:nvPr/>
        </p:nvSpPr>
        <p:spPr bwMode="auto">
          <a:xfrm>
            <a:off x="179388" y="188913"/>
            <a:ext cx="8785225" cy="6553200"/>
          </a:xfrm>
          <a:prstGeom prst="rect">
            <a:avLst/>
          </a:prstGeom>
          <a:solidFill>
            <a:srgbClr val="92D050"/>
          </a:solidFill>
          <a:ln w="317500">
            <a:solidFill>
              <a:srgbClr val="CF7F42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sl-SI" sz="1800"/>
          </a:p>
        </p:txBody>
      </p:sp>
      <p:sp>
        <p:nvSpPr>
          <p:cNvPr id="4099" name="AutoShape 3"/>
          <p:cNvSpPr>
            <a:spLocks noChangeArrowheads="1"/>
          </p:cNvSpPr>
          <p:nvPr/>
        </p:nvSpPr>
        <p:spPr bwMode="auto">
          <a:xfrm>
            <a:off x="827088" y="5300663"/>
            <a:ext cx="4105275" cy="1079500"/>
          </a:xfrm>
          <a:prstGeom prst="flowChartTerminator">
            <a:avLst/>
          </a:prstGeom>
          <a:solidFill>
            <a:schemeClr val="bg1"/>
          </a:solidFill>
          <a:ln w="101600">
            <a:solidFill>
              <a:srgbClr val="3A003A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sl-SI" altLang="sl-SI" sz="3600" dirty="0" smtClean="0">
                <a:solidFill>
                  <a:srgbClr val="FF0000"/>
                </a:solidFill>
                <a:latin typeface="+mn-lt"/>
              </a:rPr>
              <a:t>RES JE!</a:t>
            </a:r>
            <a:endParaRPr lang="sl-SI" altLang="sl-SI" sz="3600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4101" name="AutoShape 5"/>
          <p:cNvSpPr>
            <a:spLocks noChangeArrowheads="1"/>
          </p:cNvSpPr>
          <p:nvPr/>
        </p:nvSpPr>
        <p:spPr bwMode="auto">
          <a:xfrm>
            <a:off x="4605858" y="2057401"/>
            <a:ext cx="3566542" cy="576262"/>
          </a:xfrm>
          <a:prstGeom prst="flowChartTerminator">
            <a:avLst/>
          </a:prstGeom>
          <a:solidFill>
            <a:schemeClr val="bg1"/>
          </a:solidFill>
          <a:ln w="63500">
            <a:solidFill>
              <a:srgbClr val="3A003A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sl-SI" altLang="sl-SI" dirty="0" smtClean="0">
                <a:solidFill>
                  <a:srgbClr val="000066"/>
                </a:solidFill>
                <a:latin typeface="Arial Rounded MT Bold" panose="020F0704030504030204" pitchFamily="34" charset="0"/>
              </a:rPr>
              <a:t>PRI KOLESU</a:t>
            </a:r>
            <a:r>
              <a:rPr lang="tr-TR" altLang="sl-SI" dirty="0" smtClean="0">
                <a:solidFill>
                  <a:srgbClr val="000066"/>
                </a:solidFill>
                <a:latin typeface="Arial Rounded MT Bold" panose="020F0704030504030204" pitchFamily="34" charset="0"/>
              </a:rPr>
              <a:t>.</a:t>
            </a:r>
            <a:endParaRPr lang="sl-SI" altLang="sl-SI" dirty="0">
              <a:solidFill>
                <a:srgbClr val="000066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16" name="Right Arrow 15">
            <a:hlinkClick r:id="" action="ppaction://hlinkshowjump?jump=endshow"/>
          </p:cNvPr>
          <p:cNvSpPr/>
          <p:nvPr/>
        </p:nvSpPr>
        <p:spPr>
          <a:xfrm>
            <a:off x="7524750" y="5513388"/>
            <a:ext cx="1016000" cy="720725"/>
          </a:xfrm>
          <a:prstGeom prst="rightArrow">
            <a:avLst/>
          </a:prstGeom>
          <a:solidFill>
            <a:srgbClr val="FDD9A5"/>
          </a:solidFill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en-US" altLang="sl-SI" sz="1800">
              <a:solidFill>
                <a:srgbClr val="FFFFFF"/>
              </a:solidFill>
            </a:endParaRPr>
          </a:p>
        </p:txBody>
      </p:sp>
      <p:pic>
        <p:nvPicPr>
          <p:cNvPr id="23559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72714" y="1775064"/>
            <a:ext cx="2605961" cy="2797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Rectangle 18"/>
          <p:cNvSpPr/>
          <p:nvPr/>
        </p:nvSpPr>
        <p:spPr>
          <a:xfrm>
            <a:off x="3868096" y="750952"/>
            <a:ext cx="3826690" cy="646331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>
              <a:defRPr/>
            </a:pPr>
            <a:r>
              <a:rPr lang="sl-SI" sz="3600" b="1" dirty="0" smtClean="0">
                <a:ln/>
                <a:solidFill>
                  <a:schemeClr val="accent4"/>
                </a:solidFill>
                <a:latin typeface="Chalkboard SE" charset="0"/>
                <a:ea typeface="Chalkboard SE" charset="0"/>
                <a:cs typeface="Chalkboard SE" charset="0"/>
              </a:rPr>
              <a:t>KJE JE HRČEK</a:t>
            </a:r>
            <a:r>
              <a:rPr lang="tr-TR" sz="3600" b="1" dirty="0" smtClean="0">
                <a:ln/>
                <a:solidFill>
                  <a:schemeClr val="accent4"/>
                </a:solidFill>
                <a:latin typeface="Chalkboard SE" charset="0"/>
                <a:ea typeface="Chalkboard SE" charset="0"/>
                <a:cs typeface="Chalkboard SE" charset="0"/>
              </a:rPr>
              <a:t>?</a:t>
            </a:r>
            <a:endParaRPr lang="tr-TR" sz="3600" b="1" dirty="0">
              <a:ln/>
              <a:solidFill>
                <a:schemeClr val="accent4"/>
              </a:solidFill>
              <a:latin typeface="Chalkboard SE" charset="0"/>
              <a:ea typeface="Chalkboard SE" charset="0"/>
              <a:cs typeface="Chalkboard SE" charset="0"/>
            </a:endParaRPr>
          </a:p>
        </p:txBody>
      </p:sp>
      <p:sp>
        <p:nvSpPr>
          <p:cNvPr id="4103" name="AutoShape 7">
            <a:hlinkClick r:id="" action="ppaction://noaction">
              <a:snd r:embed="rId3" name="Vibro Up.wav"/>
            </a:hlinkClick>
          </p:cNvPr>
          <p:cNvSpPr>
            <a:spLocks noChangeArrowheads="1"/>
          </p:cNvSpPr>
          <p:nvPr/>
        </p:nvSpPr>
        <p:spPr bwMode="auto">
          <a:xfrm>
            <a:off x="4618384" y="4064283"/>
            <a:ext cx="3608388" cy="576263"/>
          </a:xfrm>
          <a:prstGeom prst="flowChartTerminator">
            <a:avLst/>
          </a:prstGeom>
          <a:solidFill>
            <a:schemeClr val="bg1"/>
          </a:solidFill>
          <a:ln w="63500">
            <a:solidFill>
              <a:srgbClr val="3A003A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sl-SI" altLang="sl-SI" dirty="0" smtClean="0">
                <a:solidFill>
                  <a:srgbClr val="000066"/>
                </a:solidFill>
                <a:latin typeface="Arial Rounded MT Bold" panose="020F0704030504030204" pitchFamily="34" charset="0"/>
              </a:rPr>
              <a:t>V KOLESU</a:t>
            </a:r>
            <a:r>
              <a:rPr lang="tr-TR" altLang="sl-SI" dirty="0" smtClean="0">
                <a:solidFill>
                  <a:srgbClr val="000066"/>
                </a:solidFill>
                <a:latin typeface="Arial Rounded MT Bold" panose="020F0704030504030204" pitchFamily="34" charset="0"/>
              </a:rPr>
              <a:t>.</a:t>
            </a:r>
            <a:endParaRPr lang="sl-SI" altLang="sl-SI" dirty="0">
              <a:solidFill>
                <a:srgbClr val="000066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4102" name="AutoShape 6"/>
          <p:cNvSpPr>
            <a:spLocks noChangeArrowheads="1"/>
          </p:cNvSpPr>
          <p:nvPr/>
        </p:nvSpPr>
        <p:spPr bwMode="auto">
          <a:xfrm>
            <a:off x="4572000" y="3060842"/>
            <a:ext cx="3608387" cy="576262"/>
          </a:xfrm>
          <a:prstGeom prst="flowChartTerminator">
            <a:avLst/>
          </a:prstGeom>
          <a:solidFill>
            <a:schemeClr val="bg1"/>
          </a:solidFill>
          <a:ln w="63500">
            <a:solidFill>
              <a:srgbClr val="3A003A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sl-SI" altLang="sl-SI" dirty="0" smtClean="0">
                <a:solidFill>
                  <a:srgbClr val="000066"/>
                </a:solidFill>
                <a:latin typeface="Arial Rounded MT Bold" panose="020F0704030504030204" pitchFamily="34" charset="0"/>
              </a:rPr>
              <a:t>NA KOLESU</a:t>
            </a:r>
            <a:r>
              <a:rPr lang="tr-TR" altLang="sl-SI" dirty="0" smtClean="0">
                <a:solidFill>
                  <a:srgbClr val="000066"/>
                </a:solidFill>
                <a:latin typeface="Arial Rounded MT Bold" panose="020F0704030504030204" pitchFamily="34" charset="0"/>
              </a:rPr>
              <a:t>.</a:t>
            </a:r>
            <a:endParaRPr lang="sl-SI" altLang="sl-SI" dirty="0">
              <a:solidFill>
                <a:srgbClr val="000066"/>
              </a:solidFill>
              <a:latin typeface="Arial Rounded MT Bold" panose="020F0704030504030204" pitchFamily="34" charset="0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10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 nodeType="clickPar">
                      <p:stCondLst>
                        <p:cond delay="0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3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2000"/>
                                        <p:tgtEl>
                                          <p:spTgt spid="410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7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01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410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 nodeType="clickPar">
                      <p:stCondLst>
                        <p:cond delay="0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20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2000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7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02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410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 nodeType="clickPar">
                      <p:stCondLst>
                        <p:cond delay="0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1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2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03"/>
                  </p:tgtEl>
                </p:cond>
              </p:nextCondLst>
            </p:seq>
          </p:childTnLst>
        </p:cTn>
      </p:par>
    </p:tnLst>
    <p:bldLst>
      <p:bldP spid="4101" grpId="0" animBg="1"/>
      <p:bldP spid="410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2"/>
          <p:cNvSpPr>
            <a:spLocks noChangeArrowheads="1"/>
          </p:cNvSpPr>
          <p:nvPr/>
        </p:nvSpPr>
        <p:spPr bwMode="auto">
          <a:xfrm>
            <a:off x="179388" y="188913"/>
            <a:ext cx="8785225" cy="6553200"/>
          </a:xfrm>
          <a:prstGeom prst="rect">
            <a:avLst/>
          </a:prstGeom>
          <a:solidFill>
            <a:schemeClr val="accent1">
              <a:lumMod val="90000"/>
            </a:schemeClr>
          </a:solidFill>
          <a:ln w="317500">
            <a:solidFill>
              <a:srgbClr val="256066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sl-SI" sz="1800"/>
          </a:p>
        </p:txBody>
      </p:sp>
      <p:sp>
        <p:nvSpPr>
          <p:cNvPr id="4099" name="AutoShape 3"/>
          <p:cNvSpPr>
            <a:spLocks noChangeArrowheads="1"/>
          </p:cNvSpPr>
          <p:nvPr/>
        </p:nvSpPr>
        <p:spPr bwMode="auto">
          <a:xfrm>
            <a:off x="1043608" y="2925763"/>
            <a:ext cx="7344816" cy="1079500"/>
          </a:xfrm>
          <a:prstGeom prst="flowChartTerminator">
            <a:avLst/>
          </a:prstGeom>
          <a:solidFill>
            <a:schemeClr val="bg1"/>
          </a:solidFill>
          <a:ln w="101600">
            <a:solidFill>
              <a:srgbClr val="256066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sz="1200" dirty="0" smtClean="0"/>
              <a:t>This file is licensed by </a:t>
            </a:r>
            <a:r>
              <a:rPr lang="en-US" sz="1200" dirty="0" err="1" smtClean="0">
                <a:hlinkClick r:id="rId3"/>
              </a:rPr>
              <a:t>sofiatier</a:t>
            </a:r>
            <a:r>
              <a:rPr lang="en-US" sz="1200" dirty="0" smtClean="0"/>
              <a:t> under the </a:t>
            </a:r>
            <a:r>
              <a:rPr lang="en-US" sz="1200" dirty="0" err="1" smtClean="0">
                <a:hlinkClick r:id="rId4"/>
              </a:rPr>
              <a:t>iSLCollective</a:t>
            </a:r>
            <a:r>
              <a:rPr lang="en-US" sz="1200" dirty="0" smtClean="0">
                <a:hlinkClick r:id="rId4"/>
              </a:rPr>
              <a:t> Copyright License</a:t>
            </a:r>
            <a:endParaRPr lang="sl-SI" altLang="sl-SI" sz="1200" dirty="0" smtClean="0">
              <a:solidFill>
                <a:srgbClr val="FF0000"/>
              </a:solidFill>
              <a:latin typeface="+mn-lt"/>
              <a:hlinkClick r:id="rId5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sl-SI" altLang="sl-SI" sz="1200" dirty="0" smtClean="0">
                <a:solidFill>
                  <a:srgbClr val="FF0000"/>
                </a:solidFill>
                <a:latin typeface="+mn-lt"/>
                <a:hlinkClick r:id="rId5"/>
              </a:rPr>
              <a:t>https://en.islcollective.com/english-esl-powerpoints/grammar/prepositions-place/pets-ppt-game/96931</a:t>
            </a:r>
            <a:endParaRPr lang="sl-SI" altLang="sl-SI" sz="1200" dirty="0" smtClean="0">
              <a:solidFill>
                <a:srgbClr val="FF0000"/>
              </a:solidFill>
              <a:latin typeface="+mn-lt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sl-SI" altLang="sl-SI" sz="1200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2" name="Označba mesta noge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l-SI" altLang="sl-SI" smtClean="0"/>
              <a:t>Klavdija Štrancar, april 2020</a:t>
            </a:r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2928392249"/>
      </p:ext>
    </p:extLst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2"/>
          <p:cNvSpPr>
            <a:spLocks noChangeArrowheads="1"/>
          </p:cNvSpPr>
          <p:nvPr/>
        </p:nvSpPr>
        <p:spPr bwMode="auto">
          <a:xfrm>
            <a:off x="179388" y="188913"/>
            <a:ext cx="8785225" cy="6553200"/>
          </a:xfrm>
          <a:prstGeom prst="rect">
            <a:avLst/>
          </a:prstGeom>
          <a:solidFill>
            <a:srgbClr val="92D050"/>
          </a:solidFill>
          <a:ln w="317500">
            <a:solidFill>
              <a:srgbClr val="256066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sl-SI" sz="1800"/>
          </a:p>
        </p:txBody>
      </p:sp>
      <p:sp>
        <p:nvSpPr>
          <p:cNvPr id="4099" name="AutoShape 3"/>
          <p:cNvSpPr>
            <a:spLocks noChangeArrowheads="1"/>
          </p:cNvSpPr>
          <p:nvPr/>
        </p:nvSpPr>
        <p:spPr bwMode="auto">
          <a:xfrm>
            <a:off x="827088" y="5300663"/>
            <a:ext cx="4105275" cy="1079500"/>
          </a:xfrm>
          <a:prstGeom prst="flowChartTerminator">
            <a:avLst/>
          </a:prstGeom>
          <a:solidFill>
            <a:schemeClr val="bg1"/>
          </a:solidFill>
          <a:ln w="101600">
            <a:solidFill>
              <a:srgbClr val="3A003A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sl-SI" altLang="sl-SI" sz="3600" dirty="0" smtClean="0">
                <a:solidFill>
                  <a:srgbClr val="FF0000"/>
                </a:solidFill>
                <a:latin typeface="+mn-lt"/>
              </a:rPr>
              <a:t>ODLIČNO</a:t>
            </a:r>
            <a:r>
              <a:rPr lang="tr-TR" altLang="sl-SI" sz="3600" dirty="0" smtClean="0">
                <a:solidFill>
                  <a:srgbClr val="FF0000"/>
                </a:solidFill>
                <a:latin typeface="+mn-lt"/>
              </a:rPr>
              <a:t>!</a:t>
            </a:r>
            <a:endParaRPr lang="sl-SI" altLang="sl-SI" sz="3600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4101" name="AutoShape 5"/>
          <p:cNvSpPr>
            <a:spLocks noChangeArrowheads="1"/>
          </p:cNvSpPr>
          <p:nvPr/>
        </p:nvSpPr>
        <p:spPr bwMode="auto">
          <a:xfrm>
            <a:off x="4788023" y="3123344"/>
            <a:ext cx="3528394" cy="576263"/>
          </a:xfrm>
          <a:prstGeom prst="flowChartTerminator">
            <a:avLst/>
          </a:prstGeom>
          <a:solidFill>
            <a:schemeClr val="bg1"/>
          </a:solidFill>
          <a:ln w="63500">
            <a:solidFill>
              <a:srgbClr val="3A003A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sl-SI" altLang="sl-SI" dirty="0" smtClean="0">
                <a:solidFill>
                  <a:srgbClr val="000066"/>
                </a:solidFill>
                <a:latin typeface="Arial Rounded MT Bold" panose="020F0704030504030204" pitchFamily="34" charset="0"/>
              </a:rPr>
              <a:t>V KLETKI.</a:t>
            </a:r>
            <a:endParaRPr lang="sl-SI" altLang="sl-SI" dirty="0">
              <a:solidFill>
                <a:srgbClr val="000066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4102" name="AutoShape 6"/>
          <p:cNvSpPr>
            <a:spLocks noChangeArrowheads="1"/>
          </p:cNvSpPr>
          <p:nvPr/>
        </p:nvSpPr>
        <p:spPr bwMode="auto">
          <a:xfrm>
            <a:off x="4788022" y="4164013"/>
            <a:ext cx="3528394" cy="576262"/>
          </a:xfrm>
          <a:prstGeom prst="flowChartTerminator">
            <a:avLst/>
          </a:prstGeom>
          <a:solidFill>
            <a:schemeClr val="bg1"/>
          </a:solidFill>
          <a:ln w="63500">
            <a:solidFill>
              <a:srgbClr val="3A003A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sl-SI" altLang="sl-SI" dirty="0" smtClean="0">
                <a:solidFill>
                  <a:srgbClr val="000066"/>
                </a:solidFill>
                <a:latin typeface="Arial Rounded MT Bold" panose="020F0704030504030204" pitchFamily="34" charset="0"/>
              </a:rPr>
              <a:t>ZA KLETKO.</a:t>
            </a:r>
            <a:endParaRPr lang="sl-SI" altLang="sl-SI" dirty="0">
              <a:solidFill>
                <a:srgbClr val="000066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4103" name="AutoShape 7">
            <a:hlinkClick r:id="" action="ppaction://noaction">
              <a:snd r:embed="rId2" name="Vibro Up.wav"/>
            </a:hlinkClick>
          </p:cNvPr>
          <p:cNvSpPr>
            <a:spLocks noChangeArrowheads="1"/>
          </p:cNvSpPr>
          <p:nvPr/>
        </p:nvSpPr>
        <p:spPr bwMode="auto">
          <a:xfrm>
            <a:off x="4788023" y="1990118"/>
            <a:ext cx="3528393" cy="576262"/>
          </a:xfrm>
          <a:prstGeom prst="flowChartTerminator">
            <a:avLst/>
          </a:prstGeom>
          <a:solidFill>
            <a:schemeClr val="bg1"/>
          </a:solidFill>
          <a:ln w="63500">
            <a:solidFill>
              <a:srgbClr val="3A003A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sl-SI" altLang="sl-SI" dirty="0" smtClean="0">
                <a:solidFill>
                  <a:srgbClr val="000066"/>
                </a:solidFill>
                <a:latin typeface="Arial Rounded MT Bold" panose="020F0704030504030204" pitchFamily="34" charset="0"/>
              </a:rPr>
              <a:t>PRED KLETKO.</a:t>
            </a:r>
            <a:endParaRPr lang="sl-SI" altLang="sl-SI" dirty="0">
              <a:solidFill>
                <a:srgbClr val="000066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17" name="Right Arrow 16">
            <a:hlinkClick r:id="rId3" action="ppaction://hlinksldjump"/>
          </p:cNvPr>
          <p:cNvSpPr/>
          <p:nvPr/>
        </p:nvSpPr>
        <p:spPr>
          <a:xfrm>
            <a:off x="7524750" y="5513388"/>
            <a:ext cx="1016000" cy="720725"/>
          </a:xfrm>
          <a:prstGeom prst="rightArrow">
            <a:avLst/>
          </a:prstGeom>
          <a:solidFill>
            <a:srgbClr val="1EB4B3"/>
          </a:solidFill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en-US" altLang="sl-SI" sz="1800">
              <a:solidFill>
                <a:srgbClr val="FFFFFF"/>
              </a:solidFill>
            </a:endParaRPr>
          </a:p>
        </p:txBody>
      </p:sp>
      <p:pic>
        <p:nvPicPr>
          <p:cNvPr id="16396" name="Picture 2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83568" y="1975260"/>
            <a:ext cx="3238500" cy="2503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" name="Rectangle 22"/>
          <p:cNvSpPr/>
          <p:nvPr/>
        </p:nvSpPr>
        <p:spPr>
          <a:xfrm>
            <a:off x="3708591" y="879380"/>
            <a:ext cx="4031874" cy="646331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>
              <a:defRPr/>
            </a:pPr>
            <a:r>
              <a:rPr lang="sl-SI" sz="3600" b="1" dirty="0" smtClean="0">
                <a:ln/>
                <a:solidFill>
                  <a:schemeClr val="accent4"/>
                </a:solidFill>
                <a:latin typeface="Chalkboard SE" charset="0"/>
                <a:ea typeface="Chalkboard SE" charset="0"/>
                <a:cs typeface="Chalkboard SE" charset="0"/>
              </a:rPr>
              <a:t>KJE JE ZAJČEK</a:t>
            </a:r>
            <a:r>
              <a:rPr lang="tr-TR" sz="3600" b="1" dirty="0" smtClean="0">
                <a:ln/>
                <a:solidFill>
                  <a:schemeClr val="accent4"/>
                </a:solidFill>
                <a:latin typeface="Chalkboard SE" charset="0"/>
                <a:ea typeface="Chalkboard SE" charset="0"/>
                <a:cs typeface="Chalkboard SE" charset="0"/>
              </a:rPr>
              <a:t>?</a:t>
            </a:r>
            <a:endParaRPr lang="tr-TR" sz="3600" b="1" dirty="0">
              <a:ln/>
              <a:solidFill>
                <a:schemeClr val="accent4"/>
              </a:solidFill>
              <a:latin typeface="Chalkboard SE" charset="0"/>
              <a:ea typeface="Chalkboard SE" charset="0"/>
              <a:cs typeface="Chalkboard SE" charset="0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10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 nodeType="clickPar">
                      <p:stCondLst>
                        <p:cond delay="0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3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2000"/>
                                        <p:tgtEl>
                                          <p:spTgt spid="410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7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01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410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 nodeType="clickPar">
                      <p:stCondLst>
                        <p:cond delay="0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20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2000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7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02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410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 nodeType="clickPar">
                      <p:stCondLst>
                        <p:cond delay="0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1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2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03"/>
                  </p:tgtEl>
                </p:cond>
              </p:nextCondLst>
            </p:seq>
          </p:childTnLst>
        </p:cTn>
      </p:par>
    </p:tnLst>
    <p:bldLst>
      <p:bldP spid="4101" grpId="0" animBg="1"/>
      <p:bldP spid="410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2"/>
          <p:cNvSpPr>
            <a:spLocks noChangeArrowheads="1"/>
          </p:cNvSpPr>
          <p:nvPr/>
        </p:nvSpPr>
        <p:spPr bwMode="auto">
          <a:xfrm>
            <a:off x="179388" y="188913"/>
            <a:ext cx="8785225" cy="6553200"/>
          </a:xfrm>
          <a:prstGeom prst="rect">
            <a:avLst/>
          </a:prstGeom>
          <a:solidFill>
            <a:srgbClr val="C4E59F"/>
          </a:solidFill>
          <a:ln w="317500">
            <a:solidFill>
              <a:srgbClr val="881F23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sl-SI" sz="1800"/>
          </a:p>
        </p:txBody>
      </p:sp>
      <p:sp>
        <p:nvSpPr>
          <p:cNvPr id="4099" name="AutoShape 3"/>
          <p:cNvSpPr>
            <a:spLocks noChangeArrowheads="1"/>
          </p:cNvSpPr>
          <p:nvPr/>
        </p:nvSpPr>
        <p:spPr bwMode="auto">
          <a:xfrm>
            <a:off x="827088" y="5300663"/>
            <a:ext cx="4105275" cy="1079500"/>
          </a:xfrm>
          <a:prstGeom prst="flowChartTerminator">
            <a:avLst/>
          </a:prstGeom>
          <a:solidFill>
            <a:schemeClr val="bg1"/>
          </a:solidFill>
          <a:ln w="101600">
            <a:solidFill>
              <a:srgbClr val="3A003A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sl-SI" altLang="sl-SI" sz="3600" dirty="0" smtClean="0">
                <a:solidFill>
                  <a:srgbClr val="FF0000"/>
                </a:solidFill>
                <a:latin typeface="+mn-lt"/>
              </a:rPr>
              <a:t>SUPER</a:t>
            </a:r>
            <a:r>
              <a:rPr lang="tr-TR" altLang="sl-SI" sz="3600" dirty="0" smtClean="0">
                <a:solidFill>
                  <a:srgbClr val="FF0000"/>
                </a:solidFill>
                <a:latin typeface="+mn-lt"/>
              </a:rPr>
              <a:t>!</a:t>
            </a:r>
            <a:endParaRPr lang="sl-SI" altLang="sl-SI" sz="3600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4101" name="AutoShape 5"/>
          <p:cNvSpPr>
            <a:spLocks noChangeArrowheads="1"/>
          </p:cNvSpPr>
          <p:nvPr/>
        </p:nvSpPr>
        <p:spPr bwMode="auto">
          <a:xfrm>
            <a:off x="4932363" y="2060575"/>
            <a:ext cx="3528069" cy="576263"/>
          </a:xfrm>
          <a:prstGeom prst="flowChartTerminator">
            <a:avLst/>
          </a:prstGeom>
          <a:solidFill>
            <a:schemeClr val="bg1"/>
          </a:solidFill>
          <a:ln w="63500">
            <a:solidFill>
              <a:srgbClr val="3A003A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sl-SI" altLang="sl-SI" sz="3000" dirty="0" smtClean="0">
                <a:solidFill>
                  <a:srgbClr val="000066"/>
                </a:solidFill>
                <a:latin typeface="Arial Rounded MT Bold" panose="020F0704030504030204" pitchFamily="34" charset="0"/>
              </a:rPr>
              <a:t>NA STREHI.</a:t>
            </a:r>
            <a:endParaRPr lang="sl-SI" altLang="sl-SI" sz="3000" dirty="0">
              <a:solidFill>
                <a:srgbClr val="000066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4102" name="AutoShape 6"/>
          <p:cNvSpPr>
            <a:spLocks noChangeArrowheads="1"/>
          </p:cNvSpPr>
          <p:nvPr/>
        </p:nvSpPr>
        <p:spPr bwMode="auto">
          <a:xfrm>
            <a:off x="4932363" y="4164013"/>
            <a:ext cx="3608387" cy="628650"/>
          </a:xfrm>
          <a:prstGeom prst="flowChartTerminator">
            <a:avLst/>
          </a:prstGeom>
          <a:solidFill>
            <a:schemeClr val="bg1"/>
          </a:solidFill>
          <a:ln w="63500">
            <a:solidFill>
              <a:srgbClr val="3A003A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sl-SI" altLang="sl-SI" sz="3000" dirty="0" smtClean="0">
                <a:solidFill>
                  <a:srgbClr val="000066"/>
                </a:solidFill>
                <a:latin typeface="Arial Rounded MT Bold" panose="020F0704030504030204" pitchFamily="34" charset="0"/>
              </a:rPr>
              <a:t>PRI ŠOFERJU</a:t>
            </a:r>
            <a:r>
              <a:rPr lang="tr-TR" altLang="sl-SI" sz="3000" dirty="0" smtClean="0">
                <a:solidFill>
                  <a:srgbClr val="000066"/>
                </a:solidFill>
                <a:latin typeface="Arial Rounded MT Bold" panose="020F0704030504030204" pitchFamily="34" charset="0"/>
              </a:rPr>
              <a:t>.</a:t>
            </a:r>
            <a:endParaRPr lang="sl-SI" altLang="sl-SI" sz="3000" dirty="0">
              <a:solidFill>
                <a:srgbClr val="000066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4103" name="AutoShape 7">
            <a:hlinkClick r:id="" action="ppaction://noaction">
              <a:snd r:embed="rId2" name="Vibro Up.wav"/>
            </a:hlinkClick>
          </p:cNvPr>
          <p:cNvSpPr>
            <a:spLocks noChangeArrowheads="1"/>
          </p:cNvSpPr>
          <p:nvPr/>
        </p:nvSpPr>
        <p:spPr bwMode="auto">
          <a:xfrm>
            <a:off x="4932363" y="3125788"/>
            <a:ext cx="3528069" cy="576262"/>
          </a:xfrm>
          <a:prstGeom prst="flowChartTerminator">
            <a:avLst/>
          </a:prstGeom>
          <a:solidFill>
            <a:schemeClr val="bg1"/>
          </a:solidFill>
          <a:ln w="63500">
            <a:solidFill>
              <a:srgbClr val="3A003A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sl-SI" altLang="sl-SI" sz="3000" dirty="0" smtClean="0">
                <a:solidFill>
                  <a:srgbClr val="000066"/>
                </a:solidFill>
                <a:latin typeface="Arial Rounded MT Bold" panose="020F0704030504030204" pitchFamily="34" charset="0"/>
              </a:rPr>
              <a:t>ZA ŠOFERJEM.</a:t>
            </a:r>
            <a:endParaRPr lang="sl-SI" altLang="sl-SI" sz="3000" dirty="0">
              <a:solidFill>
                <a:srgbClr val="000066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17" name="Right Arrow 16">
            <a:hlinkClick r:id="rId3" action="ppaction://hlinksldjump"/>
          </p:cNvPr>
          <p:cNvSpPr/>
          <p:nvPr/>
        </p:nvSpPr>
        <p:spPr>
          <a:xfrm>
            <a:off x="7524750" y="5513388"/>
            <a:ext cx="1016000" cy="720725"/>
          </a:xfrm>
          <a:prstGeom prst="rightArrow">
            <a:avLst/>
          </a:prstGeom>
          <a:solidFill>
            <a:srgbClr val="6DC0EA"/>
          </a:solidFill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en-US" altLang="sl-SI" sz="1800">
              <a:solidFill>
                <a:srgbClr val="FFFFFF"/>
              </a:solidFill>
            </a:endParaRPr>
          </a:p>
        </p:txBody>
      </p:sp>
      <p:pic>
        <p:nvPicPr>
          <p:cNvPr id="17420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23528" y="1564537"/>
            <a:ext cx="4719129" cy="33741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Rectangle 13"/>
          <p:cNvSpPr/>
          <p:nvPr/>
        </p:nvSpPr>
        <p:spPr>
          <a:xfrm>
            <a:off x="4131518" y="751017"/>
            <a:ext cx="3903634" cy="646331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>
              <a:defRPr/>
            </a:pPr>
            <a:r>
              <a:rPr lang="sl-SI" sz="3600" b="1" dirty="0" smtClean="0">
                <a:ln/>
                <a:solidFill>
                  <a:schemeClr val="accent4"/>
                </a:solidFill>
                <a:latin typeface="Chalkboard SE" charset="0"/>
                <a:ea typeface="Chalkboard SE" charset="0"/>
                <a:cs typeface="Chalkboard SE" charset="0"/>
              </a:rPr>
              <a:t>KJE JE PSIČEK?</a:t>
            </a:r>
            <a:endParaRPr lang="tr-TR" sz="3600" b="1" dirty="0">
              <a:ln/>
              <a:solidFill>
                <a:schemeClr val="accent4"/>
              </a:solidFill>
              <a:latin typeface="Chalkboard SE" charset="0"/>
              <a:ea typeface="Chalkboard SE" charset="0"/>
              <a:cs typeface="Chalkboard SE" charset="0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10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 nodeType="clickPar">
                      <p:stCondLst>
                        <p:cond delay="0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3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2000"/>
                                        <p:tgtEl>
                                          <p:spTgt spid="410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7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01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410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 nodeType="clickPar">
                      <p:stCondLst>
                        <p:cond delay="0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20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2000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7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02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410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 nodeType="clickPar">
                      <p:stCondLst>
                        <p:cond delay="0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1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2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03"/>
                  </p:tgtEl>
                </p:cond>
              </p:nextCondLst>
            </p:seq>
          </p:childTnLst>
        </p:cTn>
      </p:par>
    </p:tnLst>
    <p:bldLst>
      <p:bldP spid="4101" grpId="0" animBg="1"/>
      <p:bldP spid="410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2"/>
          <p:cNvSpPr>
            <a:spLocks noChangeArrowheads="1"/>
          </p:cNvSpPr>
          <p:nvPr/>
        </p:nvSpPr>
        <p:spPr bwMode="auto">
          <a:xfrm>
            <a:off x="179388" y="188913"/>
            <a:ext cx="8785225" cy="6553200"/>
          </a:xfrm>
          <a:prstGeom prst="rect">
            <a:avLst/>
          </a:prstGeom>
          <a:solidFill>
            <a:schemeClr val="accent1">
              <a:lumMod val="90000"/>
            </a:schemeClr>
          </a:solidFill>
          <a:ln w="317500">
            <a:solidFill>
              <a:srgbClr val="53A433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sl-SI" sz="1800"/>
          </a:p>
        </p:txBody>
      </p:sp>
      <p:sp>
        <p:nvSpPr>
          <p:cNvPr id="4099" name="AutoShape 3"/>
          <p:cNvSpPr>
            <a:spLocks noChangeArrowheads="1"/>
          </p:cNvSpPr>
          <p:nvPr/>
        </p:nvSpPr>
        <p:spPr bwMode="auto">
          <a:xfrm>
            <a:off x="827088" y="5300663"/>
            <a:ext cx="4105275" cy="1079500"/>
          </a:xfrm>
          <a:prstGeom prst="flowChartTerminator">
            <a:avLst/>
          </a:prstGeom>
          <a:solidFill>
            <a:schemeClr val="bg1"/>
          </a:solidFill>
          <a:ln w="101600">
            <a:solidFill>
              <a:srgbClr val="3A003A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sl-SI" altLang="sl-SI" sz="3600" dirty="0" smtClean="0">
                <a:solidFill>
                  <a:srgbClr val="FF0000"/>
                </a:solidFill>
                <a:latin typeface="+mn-lt"/>
              </a:rPr>
              <a:t>RES JE</a:t>
            </a:r>
            <a:r>
              <a:rPr lang="tr-TR" altLang="sl-SI" sz="3600" dirty="0" smtClean="0">
                <a:solidFill>
                  <a:srgbClr val="FF0000"/>
                </a:solidFill>
                <a:latin typeface="Arial Rounded MT Bold" panose="020F0704030504030204" pitchFamily="34" charset="0"/>
              </a:rPr>
              <a:t>!</a:t>
            </a:r>
            <a:endParaRPr lang="sl-SI" altLang="sl-SI" sz="3600" dirty="0">
              <a:solidFill>
                <a:srgbClr val="FF0000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4101" name="AutoShape 5"/>
          <p:cNvSpPr>
            <a:spLocks noChangeArrowheads="1"/>
          </p:cNvSpPr>
          <p:nvPr/>
        </p:nvSpPr>
        <p:spPr bwMode="auto">
          <a:xfrm>
            <a:off x="4932362" y="4002880"/>
            <a:ext cx="3312045" cy="576263"/>
          </a:xfrm>
          <a:prstGeom prst="flowChartTerminator">
            <a:avLst/>
          </a:prstGeom>
          <a:solidFill>
            <a:schemeClr val="bg1"/>
          </a:solidFill>
          <a:ln w="63500">
            <a:solidFill>
              <a:srgbClr val="3A003A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sl-SI" altLang="sl-SI" dirty="0" smtClean="0">
                <a:solidFill>
                  <a:srgbClr val="000066"/>
                </a:solidFill>
                <a:latin typeface="Arial Rounded MT Bold" panose="020F0704030504030204" pitchFamily="34" charset="0"/>
              </a:rPr>
              <a:t>NA PLAVUTI</a:t>
            </a:r>
            <a:r>
              <a:rPr lang="tr-TR" altLang="sl-SI" dirty="0" smtClean="0">
                <a:solidFill>
                  <a:srgbClr val="000066"/>
                </a:solidFill>
                <a:latin typeface="Arial Rounded MT Bold" panose="020F0704030504030204" pitchFamily="34" charset="0"/>
              </a:rPr>
              <a:t>.</a:t>
            </a:r>
            <a:endParaRPr lang="sl-SI" altLang="sl-SI" dirty="0">
              <a:solidFill>
                <a:srgbClr val="000066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4102" name="AutoShape 6"/>
          <p:cNvSpPr>
            <a:spLocks noChangeArrowheads="1"/>
          </p:cNvSpPr>
          <p:nvPr/>
        </p:nvSpPr>
        <p:spPr bwMode="auto">
          <a:xfrm>
            <a:off x="4932362" y="3068635"/>
            <a:ext cx="3312045" cy="576262"/>
          </a:xfrm>
          <a:prstGeom prst="flowChartTerminator">
            <a:avLst/>
          </a:prstGeom>
          <a:solidFill>
            <a:schemeClr val="bg1"/>
          </a:solidFill>
          <a:ln w="63500">
            <a:solidFill>
              <a:srgbClr val="3A003A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sl-SI" altLang="sl-SI" dirty="0" smtClean="0">
                <a:solidFill>
                  <a:srgbClr val="000066"/>
                </a:solidFill>
                <a:latin typeface="Arial Rounded MT Bold" panose="020F0704030504030204" pitchFamily="34" charset="0"/>
              </a:rPr>
              <a:t>V RIBICI</a:t>
            </a:r>
            <a:r>
              <a:rPr lang="tr-TR" altLang="sl-SI" dirty="0" smtClean="0">
                <a:solidFill>
                  <a:srgbClr val="000066"/>
                </a:solidFill>
                <a:latin typeface="Arial Rounded MT Bold" panose="020F0704030504030204" pitchFamily="34" charset="0"/>
              </a:rPr>
              <a:t>.</a:t>
            </a:r>
            <a:endParaRPr lang="sl-SI" altLang="sl-SI" dirty="0">
              <a:solidFill>
                <a:srgbClr val="000066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4103" name="AutoShape 7">
            <a:hlinkClick r:id="" action="ppaction://noaction">
              <a:snd r:embed="rId2" name="Vibro Up.wav"/>
            </a:hlinkClick>
          </p:cNvPr>
          <p:cNvSpPr>
            <a:spLocks noChangeArrowheads="1"/>
          </p:cNvSpPr>
          <p:nvPr/>
        </p:nvSpPr>
        <p:spPr bwMode="auto">
          <a:xfrm>
            <a:off x="4923556" y="2128044"/>
            <a:ext cx="3312045" cy="576263"/>
          </a:xfrm>
          <a:prstGeom prst="flowChartTerminator">
            <a:avLst/>
          </a:prstGeom>
          <a:solidFill>
            <a:schemeClr val="bg1"/>
          </a:solidFill>
          <a:ln w="63500">
            <a:solidFill>
              <a:srgbClr val="3A003A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sl-SI" altLang="sl-SI" dirty="0" smtClean="0">
                <a:solidFill>
                  <a:srgbClr val="000066"/>
                </a:solidFill>
                <a:latin typeface="Arial Rounded MT Bold" panose="020F0704030504030204" pitchFamily="34" charset="0"/>
              </a:rPr>
              <a:t>NA RIBICI</a:t>
            </a:r>
            <a:r>
              <a:rPr lang="tr-TR" altLang="sl-SI" dirty="0" smtClean="0">
                <a:solidFill>
                  <a:srgbClr val="000066"/>
                </a:solidFill>
                <a:latin typeface="Arial Rounded MT Bold" panose="020F0704030504030204" pitchFamily="34" charset="0"/>
              </a:rPr>
              <a:t>.</a:t>
            </a:r>
            <a:endParaRPr lang="sl-SI" altLang="sl-SI" dirty="0">
              <a:solidFill>
                <a:srgbClr val="000066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16" name="Right Arrow 15">
            <a:hlinkClick r:id="rId3" action="ppaction://hlinksldjump"/>
          </p:cNvPr>
          <p:cNvSpPr/>
          <p:nvPr/>
        </p:nvSpPr>
        <p:spPr>
          <a:xfrm>
            <a:off x="7524750" y="5513388"/>
            <a:ext cx="1016000" cy="720725"/>
          </a:xfrm>
          <a:prstGeom prst="rightArrow">
            <a:avLst/>
          </a:prstGeom>
          <a:solidFill>
            <a:srgbClr val="FF8AA8"/>
          </a:solidFill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en-US" altLang="sl-SI" sz="1800">
              <a:solidFill>
                <a:srgbClr val="FFFFFF"/>
              </a:solidFill>
            </a:endParaRPr>
          </a:p>
        </p:txBody>
      </p:sp>
      <p:pic>
        <p:nvPicPr>
          <p:cNvPr id="20488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flipH="1">
            <a:off x="1237740" y="1986186"/>
            <a:ext cx="3369309" cy="238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9" name="Pictur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7870475" flipH="1">
            <a:off x="1823282" y="1866107"/>
            <a:ext cx="1449388" cy="1497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Rectangle 17"/>
          <p:cNvSpPr/>
          <p:nvPr/>
        </p:nvSpPr>
        <p:spPr>
          <a:xfrm>
            <a:off x="4268350" y="751017"/>
            <a:ext cx="3629969" cy="646331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>
              <a:defRPr/>
            </a:pPr>
            <a:r>
              <a:rPr lang="sl-SI" sz="3600" b="1" dirty="0" smtClean="0">
                <a:ln/>
                <a:solidFill>
                  <a:schemeClr val="accent4"/>
                </a:solidFill>
                <a:latin typeface="Chalkboard SE" charset="0"/>
                <a:ea typeface="Chalkboard SE" charset="0"/>
                <a:cs typeface="Chalkboard SE" charset="0"/>
              </a:rPr>
              <a:t>KJE JE ŽELVA</a:t>
            </a:r>
            <a:r>
              <a:rPr lang="tr-TR" sz="3600" b="1" dirty="0" smtClean="0">
                <a:ln/>
                <a:solidFill>
                  <a:schemeClr val="accent4"/>
                </a:solidFill>
                <a:latin typeface="Chalkboard SE" charset="0"/>
                <a:ea typeface="Chalkboard SE" charset="0"/>
                <a:cs typeface="Chalkboard SE" charset="0"/>
              </a:rPr>
              <a:t>?</a:t>
            </a:r>
            <a:endParaRPr lang="tr-TR" sz="3600" b="1" dirty="0">
              <a:ln/>
              <a:solidFill>
                <a:schemeClr val="accent4"/>
              </a:solidFill>
              <a:latin typeface="Chalkboard SE" charset="0"/>
              <a:ea typeface="Chalkboard SE" charset="0"/>
              <a:cs typeface="Chalkboard SE" charset="0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10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 nodeType="clickPar">
                      <p:stCondLst>
                        <p:cond delay="0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3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2000"/>
                                        <p:tgtEl>
                                          <p:spTgt spid="410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7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01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410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 nodeType="clickPar">
                      <p:stCondLst>
                        <p:cond delay="0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20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2000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7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02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410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 nodeType="clickPar">
                      <p:stCondLst>
                        <p:cond delay="0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1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2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03"/>
                  </p:tgtEl>
                </p:cond>
              </p:nextCondLst>
            </p:seq>
          </p:childTnLst>
        </p:cTn>
      </p:par>
    </p:tnLst>
    <p:bldLst>
      <p:bldP spid="4101" grpId="0" animBg="1"/>
      <p:bldP spid="410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2"/>
          <p:cNvSpPr>
            <a:spLocks noChangeArrowheads="1"/>
          </p:cNvSpPr>
          <p:nvPr/>
        </p:nvSpPr>
        <p:spPr bwMode="auto">
          <a:xfrm>
            <a:off x="179388" y="260350"/>
            <a:ext cx="8785225" cy="6553200"/>
          </a:xfrm>
          <a:prstGeom prst="rect">
            <a:avLst/>
          </a:prstGeom>
          <a:solidFill>
            <a:srgbClr val="FFE1E1"/>
          </a:solidFill>
          <a:ln w="317500">
            <a:solidFill>
              <a:srgbClr val="195769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sl-SI" sz="1800"/>
          </a:p>
        </p:txBody>
      </p:sp>
      <p:sp>
        <p:nvSpPr>
          <p:cNvPr id="4099" name="AutoShape 3"/>
          <p:cNvSpPr>
            <a:spLocks noChangeArrowheads="1"/>
          </p:cNvSpPr>
          <p:nvPr/>
        </p:nvSpPr>
        <p:spPr bwMode="auto">
          <a:xfrm>
            <a:off x="827088" y="5300663"/>
            <a:ext cx="4105275" cy="1079500"/>
          </a:xfrm>
          <a:prstGeom prst="flowChartTerminator">
            <a:avLst/>
          </a:prstGeom>
          <a:solidFill>
            <a:schemeClr val="bg1"/>
          </a:solidFill>
          <a:ln w="101600">
            <a:solidFill>
              <a:srgbClr val="3A003A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sl-SI" altLang="sl-SI" sz="3600" dirty="0" smtClean="0">
                <a:solidFill>
                  <a:srgbClr val="FF0000"/>
                </a:solidFill>
                <a:latin typeface="+mn-lt"/>
              </a:rPr>
              <a:t>ODLIČNO</a:t>
            </a:r>
            <a:r>
              <a:rPr lang="tr-TR" altLang="sl-SI" sz="3600" dirty="0" smtClean="0">
                <a:solidFill>
                  <a:srgbClr val="FF0000"/>
                </a:solidFill>
                <a:latin typeface="+mn-lt"/>
              </a:rPr>
              <a:t>!</a:t>
            </a:r>
            <a:endParaRPr lang="sl-SI" altLang="sl-SI" sz="3600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4101" name="AutoShape 5"/>
          <p:cNvSpPr>
            <a:spLocks noChangeArrowheads="1"/>
          </p:cNvSpPr>
          <p:nvPr/>
        </p:nvSpPr>
        <p:spPr bwMode="auto">
          <a:xfrm>
            <a:off x="4411861" y="4055966"/>
            <a:ext cx="3989710" cy="576262"/>
          </a:xfrm>
          <a:prstGeom prst="flowChartTerminator">
            <a:avLst/>
          </a:prstGeom>
          <a:solidFill>
            <a:schemeClr val="bg1"/>
          </a:solidFill>
          <a:ln w="63500">
            <a:solidFill>
              <a:srgbClr val="3A003A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sl-SI" altLang="sl-SI" dirty="0" smtClean="0">
                <a:solidFill>
                  <a:srgbClr val="000066"/>
                </a:solidFill>
                <a:latin typeface="Arial Rounded MT Bold" panose="020F0704030504030204" pitchFamily="34" charset="0"/>
              </a:rPr>
              <a:t>NA ŠKATLI</a:t>
            </a:r>
            <a:r>
              <a:rPr lang="tr-TR" altLang="sl-SI" dirty="0" smtClean="0">
                <a:solidFill>
                  <a:srgbClr val="000066"/>
                </a:solidFill>
                <a:latin typeface="Arial Rounded MT Bold" panose="020F0704030504030204" pitchFamily="34" charset="0"/>
              </a:rPr>
              <a:t>.</a:t>
            </a:r>
            <a:endParaRPr lang="sl-SI" altLang="sl-SI" dirty="0">
              <a:solidFill>
                <a:srgbClr val="000066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4102" name="AutoShape 6"/>
          <p:cNvSpPr>
            <a:spLocks noChangeArrowheads="1"/>
          </p:cNvSpPr>
          <p:nvPr/>
        </p:nvSpPr>
        <p:spPr bwMode="auto">
          <a:xfrm>
            <a:off x="4411861" y="3048349"/>
            <a:ext cx="3989709" cy="574675"/>
          </a:xfrm>
          <a:prstGeom prst="flowChartTerminator">
            <a:avLst/>
          </a:prstGeom>
          <a:solidFill>
            <a:schemeClr val="bg1"/>
          </a:solidFill>
          <a:ln w="63500">
            <a:solidFill>
              <a:srgbClr val="3A003A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sl-SI" altLang="sl-SI" dirty="0" smtClean="0">
                <a:solidFill>
                  <a:srgbClr val="000066"/>
                </a:solidFill>
                <a:latin typeface="Arial Rounded MT Bold" panose="020F0704030504030204" pitchFamily="34" charset="0"/>
              </a:rPr>
              <a:t>ZRAVEN ŠKATLE</a:t>
            </a:r>
            <a:r>
              <a:rPr lang="tr-TR" altLang="sl-SI" dirty="0" smtClean="0">
                <a:solidFill>
                  <a:srgbClr val="000066"/>
                </a:solidFill>
                <a:latin typeface="Arial Rounded MT Bold" panose="020F0704030504030204" pitchFamily="34" charset="0"/>
              </a:rPr>
              <a:t>.</a:t>
            </a:r>
            <a:endParaRPr lang="sl-SI" altLang="sl-SI" dirty="0">
              <a:solidFill>
                <a:srgbClr val="000066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4103" name="AutoShape 7">
            <a:hlinkClick r:id="" action="ppaction://noaction">
              <a:snd r:embed="rId2" name="Vibro Up.wav"/>
            </a:hlinkClick>
          </p:cNvPr>
          <p:cNvSpPr>
            <a:spLocks noChangeArrowheads="1"/>
          </p:cNvSpPr>
          <p:nvPr/>
        </p:nvSpPr>
        <p:spPr bwMode="auto">
          <a:xfrm>
            <a:off x="4411861" y="2037557"/>
            <a:ext cx="3989710" cy="577850"/>
          </a:xfrm>
          <a:prstGeom prst="flowChartTerminator">
            <a:avLst/>
          </a:prstGeom>
          <a:solidFill>
            <a:schemeClr val="bg1"/>
          </a:solidFill>
          <a:ln w="63500">
            <a:solidFill>
              <a:srgbClr val="3A003A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sl-SI" altLang="sl-SI" dirty="0" smtClean="0">
                <a:solidFill>
                  <a:srgbClr val="000066"/>
                </a:solidFill>
                <a:latin typeface="Arial Rounded MT Bold" panose="020F0704030504030204" pitchFamily="34" charset="0"/>
              </a:rPr>
              <a:t>V ŠKATLI</a:t>
            </a:r>
            <a:r>
              <a:rPr lang="tr-TR" altLang="sl-SI" dirty="0" smtClean="0">
                <a:solidFill>
                  <a:srgbClr val="000066"/>
                </a:solidFill>
                <a:latin typeface="Arial Rounded MT Bold" panose="020F0704030504030204" pitchFamily="34" charset="0"/>
              </a:rPr>
              <a:t>.</a:t>
            </a:r>
            <a:endParaRPr lang="sl-SI" altLang="sl-SI" dirty="0">
              <a:solidFill>
                <a:srgbClr val="000066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16" name="Right Arrow 15">
            <a:hlinkClick r:id="rId3" action="ppaction://hlinksldjump"/>
          </p:cNvPr>
          <p:cNvSpPr/>
          <p:nvPr/>
        </p:nvSpPr>
        <p:spPr>
          <a:xfrm>
            <a:off x="7524750" y="5513388"/>
            <a:ext cx="1016000" cy="720725"/>
          </a:xfrm>
          <a:prstGeom prst="rightArrow">
            <a:avLst/>
          </a:prstGeom>
          <a:solidFill>
            <a:srgbClr val="FFAAAA"/>
          </a:solidFill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en-US" altLang="sl-SI" sz="1800">
              <a:solidFill>
                <a:srgbClr val="FFFFFF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4298228" y="751017"/>
            <a:ext cx="3570208" cy="646331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>
              <a:defRPr/>
            </a:pPr>
            <a:r>
              <a:rPr lang="sl-SI" sz="3600" b="1" dirty="0" smtClean="0">
                <a:ln/>
                <a:solidFill>
                  <a:schemeClr val="accent4"/>
                </a:solidFill>
                <a:latin typeface="Chalkboard SE" charset="0"/>
                <a:ea typeface="Chalkboard SE" charset="0"/>
                <a:cs typeface="Chalkboard SE" charset="0"/>
              </a:rPr>
              <a:t>KJE JE MUCA</a:t>
            </a:r>
            <a:r>
              <a:rPr lang="tr-TR" sz="3600" b="1" dirty="0" smtClean="0">
                <a:ln/>
                <a:solidFill>
                  <a:schemeClr val="accent4"/>
                </a:solidFill>
                <a:latin typeface="Chalkboard SE" charset="0"/>
                <a:ea typeface="Chalkboard SE" charset="0"/>
                <a:cs typeface="Chalkboard SE" charset="0"/>
              </a:rPr>
              <a:t>?</a:t>
            </a:r>
            <a:endParaRPr lang="tr-TR" sz="3600" b="1" dirty="0">
              <a:ln/>
              <a:solidFill>
                <a:schemeClr val="accent4"/>
              </a:solidFill>
              <a:latin typeface="Chalkboard SE" charset="0"/>
              <a:ea typeface="Chalkboard SE" charset="0"/>
              <a:cs typeface="Chalkboard SE" charset="0"/>
            </a:endParaRPr>
          </a:p>
        </p:txBody>
      </p:sp>
      <p:pic>
        <p:nvPicPr>
          <p:cNvPr id="2" name="Slika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1680792"/>
            <a:ext cx="3582510" cy="3186484"/>
          </a:xfrm>
          <a:prstGeom prst="rect">
            <a:avLst/>
          </a:prstGeom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10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 nodeType="clickPar">
                      <p:stCondLst>
                        <p:cond delay="0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3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2000"/>
                                        <p:tgtEl>
                                          <p:spTgt spid="410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7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01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410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 nodeType="clickPar">
                      <p:stCondLst>
                        <p:cond delay="0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20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2000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7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02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410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 nodeType="clickPar">
                      <p:stCondLst>
                        <p:cond delay="0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1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2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03"/>
                  </p:tgtEl>
                </p:cond>
              </p:nextCondLst>
            </p:seq>
          </p:childTnLst>
        </p:cTn>
      </p:par>
    </p:tnLst>
    <p:bldLst>
      <p:bldP spid="4101" grpId="0" animBg="1"/>
      <p:bldP spid="410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2">
            <a:hlinkClick r:id="" action="ppaction://hlinkshowjump?jump=nextslide"/>
          </p:cNvPr>
          <p:cNvSpPr>
            <a:spLocks noChangeArrowheads="1"/>
          </p:cNvSpPr>
          <p:nvPr/>
        </p:nvSpPr>
        <p:spPr bwMode="auto">
          <a:xfrm>
            <a:off x="179388" y="188913"/>
            <a:ext cx="8785225" cy="6553200"/>
          </a:xfrm>
          <a:prstGeom prst="rect">
            <a:avLst/>
          </a:prstGeom>
          <a:solidFill>
            <a:srgbClr val="DFB641"/>
          </a:solidFill>
          <a:ln w="317500">
            <a:solidFill>
              <a:srgbClr val="5C43D5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sl-SI" sz="1800"/>
          </a:p>
        </p:txBody>
      </p:sp>
      <p:sp>
        <p:nvSpPr>
          <p:cNvPr id="4099" name="AutoShape 3"/>
          <p:cNvSpPr>
            <a:spLocks noChangeArrowheads="1"/>
          </p:cNvSpPr>
          <p:nvPr/>
        </p:nvSpPr>
        <p:spPr bwMode="auto">
          <a:xfrm>
            <a:off x="827088" y="5300663"/>
            <a:ext cx="4105275" cy="1079500"/>
          </a:xfrm>
          <a:prstGeom prst="flowChartTerminator">
            <a:avLst/>
          </a:prstGeom>
          <a:solidFill>
            <a:schemeClr val="bg1"/>
          </a:solidFill>
          <a:ln w="101600">
            <a:solidFill>
              <a:srgbClr val="3A003A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sl-SI" altLang="sl-SI" sz="3600" dirty="0" smtClean="0">
                <a:solidFill>
                  <a:srgbClr val="FF0000"/>
                </a:solidFill>
                <a:latin typeface="+mn-lt"/>
              </a:rPr>
              <a:t>PRAV IMAŠ</a:t>
            </a:r>
            <a:r>
              <a:rPr lang="tr-TR" altLang="sl-SI" sz="3600" dirty="0" smtClean="0">
                <a:solidFill>
                  <a:srgbClr val="FF0000"/>
                </a:solidFill>
                <a:latin typeface="+mn-lt"/>
              </a:rPr>
              <a:t>!</a:t>
            </a:r>
            <a:endParaRPr lang="sl-SI" altLang="sl-SI" sz="3600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4101" name="AutoShape 5"/>
          <p:cNvSpPr>
            <a:spLocks noChangeArrowheads="1"/>
          </p:cNvSpPr>
          <p:nvPr/>
        </p:nvSpPr>
        <p:spPr bwMode="auto">
          <a:xfrm>
            <a:off x="4532280" y="2054225"/>
            <a:ext cx="3456633" cy="576263"/>
          </a:xfrm>
          <a:prstGeom prst="flowChartTerminator">
            <a:avLst/>
          </a:prstGeom>
          <a:solidFill>
            <a:schemeClr val="bg1"/>
          </a:solidFill>
          <a:ln w="63500">
            <a:solidFill>
              <a:srgbClr val="3A003A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sl-SI" altLang="sl-SI" dirty="0" smtClean="0">
                <a:solidFill>
                  <a:srgbClr val="000066"/>
                </a:solidFill>
                <a:latin typeface="Arial Rounded MT Bold" panose="020F0704030504030204" pitchFamily="34" charset="0"/>
              </a:rPr>
              <a:t>V MORJU</a:t>
            </a:r>
            <a:r>
              <a:rPr lang="tr-TR" altLang="sl-SI" dirty="0" smtClean="0">
                <a:solidFill>
                  <a:srgbClr val="000066"/>
                </a:solidFill>
                <a:latin typeface="Arial Rounded MT Bold" panose="020F0704030504030204" pitchFamily="34" charset="0"/>
              </a:rPr>
              <a:t>.</a:t>
            </a:r>
            <a:endParaRPr lang="sl-SI" altLang="sl-SI" dirty="0">
              <a:solidFill>
                <a:srgbClr val="000066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4102" name="AutoShape 6"/>
          <p:cNvSpPr>
            <a:spLocks noChangeArrowheads="1"/>
          </p:cNvSpPr>
          <p:nvPr/>
        </p:nvSpPr>
        <p:spPr bwMode="auto">
          <a:xfrm>
            <a:off x="4532280" y="4110038"/>
            <a:ext cx="3477222" cy="576262"/>
          </a:xfrm>
          <a:prstGeom prst="flowChartTerminator">
            <a:avLst/>
          </a:prstGeom>
          <a:solidFill>
            <a:schemeClr val="bg1"/>
          </a:solidFill>
          <a:ln w="63500">
            <a:solidFill>
              <a:srgbClr val="3A003A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sl-SI" altLang="sl-SI" dirty="0" smtClean="0">
                <a:solidFill>
                  <a:srgbClr val="000066"/>
                </a:solidFill>
                <a:latin typeface="Arial Rounded MT Bold" panose="020F0704030504030204" pitchFamily="34" charset="0"/>
              </a:rPr>
              <a:t>V LONCU</a:t>
            </a:r>
            <a:r>
              <a:rPr lang="tr-TR" altLang="sl-SI" dirty="0" smtClean="0">
                <a:solidFill>
                  <a:srgbClr val="000066"/>
                </a:solidFill>
                <a:latin typeface="Arial Rounded MT Bold" panose="020F0704030504030204" pitchFamily="34" charset="0"/>
              </a:rPr>
              <a:t>.</a:t>
            </a:r>
            <a:endParaRPr lang="sl-SI" altLang="sl-SI" dirty="0">
              <a:solidFill>
                <a:srgbClr val="000066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4103" name="AutoShape 7">
            <a:hlinkClick r:id="" action="ppaction://noaction">
              <a:snd r:embed="rId2" name="Vibro Up.wav"/>
            </a:hlinkClick>
          </p:cNvPr>
          <p:cNvSpPr>
            <a:spLocks noChangeArrowheads="1"/>
          </p:cNvSpPr>
          <p:nvPr/>
        </p:nvSpPr>
        <p:spPr bwMode="auto">
          <a:xfrm>
            <a:off x="4532280" y="3105150"/>
            <a:ext cx="3477222" cy="576263"/>
          </a:xfrm>
          <a:prstGeom prst="flowChartTerminator">
            <a:avLst/>
          </a:prstGeom>
          <a:solidFill>
            <a:schemeClr val="bg1"/>
          </a:solidFill>
          <a:ln w="63500">
            <a:solidFill>
              <a:srgbClr val="3A003A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sl-SI" altLang="sl-SI" dirty="0" smtClean="0">
                <a:solidFill>
                  <a:srgbClr val="000066"/>
                </a:solidFill>
                <a:latin typeface="Arial Rounded MT Bold" panose="020F0704030504030204" pitchFamily="34" charset="0"/>
              </a:rPr>
              <a:t>V POSODI</a:t>
            </a:r>
            <a:r>
              <a:rPr lang="tr-TR" altLang="sl-SI" dirty="0" smtClean="0">
                <a:solidFill>
                  <a:srgbClr val="000066"/>
                </a:solidFill>
                <a:latin typeface="Arial Rounded MT Bold" panose="020F0704030504030204" pitchFamily="34" charset="0"/>
              </a:rPr>
              <a:t>.</a:t>
            </a:r>
            <a:endParaRPr lang="sl-SI" altLang="sl-SI" dirty="0">
              <a:solidFill>
                <a:srgbClr val="000066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16" name="Right Arrow 15">
            <a:hlinkClick r:id="rId3" action="ppaction://hlinksldjump"/>
          </p:cNvPr>
          <p:cNvSpPr/>
          <p:nvPr/>
        </p:nvSpPr>
        <p:spPr>
          <a:xfrm>
            <a:off x="7524750" y="5513388"/>
            <a:ext cx="1016000" cy="720725"/>
          </a:xfrm>
          <a:prstGeom prst="rightArrow">
            <a:avLst/>
          </a:prstGeom>
          <a:solidFill>
            <a:srgbClr val="5C43D5"/>
          </a:solidFill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en-US" altLang="sl-SI" sz="1800">
              <a:solidFill>
                <a:srgbClr val="FFFFFF"/>
              </a:solidFill>
            </a:endParaRPr>
          </a:p>
        </p:txBody>
      </p:sp>
      <p:pic>
        <p:nvPicPr>
          <p:cNvPr id="19464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8203" y="2241551"/>
            <a:ext cx="2735262" cy="2249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Rectangle 16"/>
          <p:cNvSpPr/>
          <p:nvPr/>
        </p:nvSpPr>
        <p:spPr>
          <a:xfrm>
            <a:off x="4157163" y="751017"/>
            <a:ext cx="3852338" cy="646331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>
              <a:defRPr/>
            </a:pPr>
            <a:r>
              <a:rPr lang="sl-SI" sz="3600" b="1" dirty="0" smtClean="0">
                <a:ln/>
                <a:solidFill>
                  <a:schemeClr val="accent4"/>
                </a:solidFill>
                <a:latin typeface="Chalkboard SE" charset="0"/>
                <a:ea typeface="Chalkboard SE" charset="0"/>
                <a:cs typeface="Chalkboard SE" charset="0"/>
              </a:rPr>
              <a:t>KJE SO RIBICE</a:t>
            </a:r>
            <a:r>
              <a:rPr lang="tr-TR" sz="3600" b="1" dirty="0" smtClean="0">
                <a:ln/>
                <a:solidFill>
                  <a:schemeClr val="accent4"/>
                </a:solidFill>
                <a:latin typeface="Chalkboard SE" charset="0"/>
                <a:ea typeface="Chalkboard SE" charset="0"/>
                <a:cs typeface="Chalkboard SE" charset="0"/>
              </a:rPr>
              <a:t>?</a:t>
            </a:r>
            <a:endParaRPr lang="tr-TR" sz="3600" b="1" dirty="0">
              <a:ln/>
              <a:solidFill>
                <a:schemeClr val="accent4"/>
              </a:solidFill>
              <a:latin typeface="Chalkboard SE" charset="0"/>
              <a:ea typeface="Chalkboard SE" charset="0"/>
              <a:cs typeface="Chalkboard SE" charset="0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10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 nodeType="clickPar">
                      <p:stCondLst>
                        <p:cond delay="0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3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2000"/>
                                        <p:tgtEl>
                                          <p:spTgt spid="410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7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01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410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 nodeType="clickPar">
                      <p:stCondLst>
                        <p:cond delay="0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20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2000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7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02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410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 nodeType="clickPar">
                      <p:stCondLst>
                        <p:cond delay="0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1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2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03"/>
                  </p:tgtEl>
                </p:cond>
              </p:nextCondLst>
            </p:seq>
          </p:childTnLst>
        </p:cTn>
      </p:par>
    </p:tnLst>
    <p:bldLst>
      <p:bldP spid="4101" grpId="0" animBg="1"/>
      <p:bldP spid="410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2"/>
          <p:cNvSpPr>
            <a:spLocks noChangeArrowheads="1"/>
          </p:cNvSpPr>
          <p:nvPr/>
        </p:nvSpPr>
        <p:spPr bwMode="auto">
          <a:xfrm>
            <a:off x="179388" y="260350"/>
            <a:ext cx="8785225" cy="6553200"/>
          </a:xfrm>
          <a:prstGeom prst="rect">
            <a:avLst/>
          </a:prstGeom>
          <a:solidFill>
            <a:schemeClr val="accent1">
              <a:lumMod val="90000"/>
            </a:schemeClr>
          </a:solidFill>
          <a:ln w="317500">
            <a:solidFill>
              <a:srgbClr val="195769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sl-SI" sz="1800"/>
          </a:p>
        </p:txBody>
      </p:sp>
      <p:sp>
        <p:nvSpPr>
          <p:cNvPr id="4099" name="AutoShape 3"/>
          <p:cNvSpPr>
            <a:spLocks noChangeArrowheads="1"/>
          </p:cNvSpPr>
          <p:nvPr/>
        </p:nvSpPr>
        <p:spPr bwMode="auto">
          <a:xfrm>
            <a:off x="827088" y="5300663"/>
            <a:ext cx="4105275" cy="1079500"/>
          </a:xfrm>
          <a:prstGeom prst="flowChartTerminator">
            <a:avLst/>
          </a:prstGeom>
          <a:solidFill>
            <a:schemeClr val="bg1"/>
          </a:solidFill>
          <a:ln w="101600">
            <a:solidFill>
              <a:srgbClr val="3A003A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sl-SI" altLang="sl-SI" sz="3600" dirty="0" smtClean="0">
                <a:solidFill>
                  <a:srgbClr val="FF0000"/>
                </a:solidFill>
                <a:latin typeface="+mn-lt"/>
              </a:rPr>
              <a:t>ODLIČNO</a:t>
            </a:r>
            <a:r>
              <a:rPr lang="tr-TR" altLang="sl-SI" sz="3600" dirty="0" smtClean="0">
                <a:solidFill>
                  <a:srgbClr val="FF0000"/>
                </a:solidFill>
                <a:latin typeface="+mn-lt"/>
              </a:rPr>
              <a:t>!</a:t>
            </a:r>
            <a:endParaRPr lang="sl-SI" altLang="sl-SI" sz="3600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4101" name="AutoShape 5"/>
          <p:cNvSpPr>
            <a:spLocks noChangeArrowheads="1"/>
          </p:cNvSpPr>
          <p:nvPr/>
        </p:nvSpPr>
        <p:spPr bwMode="auto">
          <a:xfrm>
            <a:off x="4411861" y="4055966"/>
            <a:ext cx="3989710" cy="576262"/>
          </a:xfrm>
          <a:prstGeom prst="flowChartTerminator">
            <a:avLst/>
          </a:prstGeom>
          <a:solidFill>
            <a:schemeClr val="bg1"/>
          </a:solidFill>
          <a:ln w="63500">
            <a:solidFill>
              <a:srgbClr val="3A003A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sl-SI" altLang="sl-SI" dirty="0" smtClean="0">
                <a:solidFill>
                  <a:srgbClr val="000066"/>
                </a:solidFill>
                <a:latin typeface="Arial Rounded MT Bold" panose="020F0704030504030204" pitchFamily="34" charset="0"/>
              </a:rPr>
              <a:t>PRED VRATI</a:t>
            </a:r>
            <a:r>
              <a:rPr lang="tr-TR" altLang="sl-SI" dirty="0" smtClean="0">
                <a:solidFill>
                  <a:srgbClr val="000066"/>
                </a:solidFill>
                <a:latin typeface="Arial Rounded MT Bold" panose="020F0704030504030204" pitchFamily="34" charset="0"/>
              </a:rPr>
              <a:t>.</a:t>
            </a:r>
            <a:endParaRPr lang="sl-SI" altLang="sl-SI" dirty="0">
              <a:solidFill>
                <a:srgbClr val="000066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4102" name="AutoShape 6"/>
          <p:cNvSpPr>
            <a:spLocks noChangeArrowheads="1"/>
          </p:cNvSpPr>
          <p:nvPr/>
        </p:nvSpPr>
        <p:spPr bwMode="auto">
          <a:xfrm>
            <a:off x="4411861" y="3048349"/>
            <a:ext cx="3989709" cy="574675"/>
          </a:xfrm>
          <a:prstGeom prst="flowChartTerminator">
            <a:avLst/>
          </a:prstGeom>
          <a:solidFill>
            <a:schemeClr val="bg1"/>
          </a:solidFill>
          <a:ln w="63500">
            <a:solidFill>
              <a:srgbClr val="3A003A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sl-SI" altLang="sl-SI" dirty="0" smtClean="0">
                <a:solidFill>
                  <a:srgbClr val="000066"/>
                </a:solidFill>
                <a:latin typeface="Arial Rounded MT Bold" panose="020F0704030504030204" pitchFamily="34" charset="0"/>
              </a:rPr>
              <a:t>ZA OMARO</a:t>
            </a:r>
            <a:r>
              <a:rPr lang="tr-TR" altLang="sl-SI" dirty="0" smtClean="0">
                <a:solidFill>
                  <a:srgbClr val="000066"/>
                </a:solidFill>
                <a:latin typeface="Arial Rounded MT Bold" panose="020F0704030504030204" pitchFamily="34" charset="0"/>
              </a:rPr>
              <a:t>.</a:t>
            </a:r>
            <a:endParaRPr lang="sl-SI" altLang="sl-SI" dirty="0">
              <a:solidFill>
                <a:srgbClr val="000066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4103" name="AutoShape 7">
            <a:hlinkClick r:id="" action="ppaction://noaction">
              <a:snd r:embed="rId2" name="Vibro Up.wav"/>
            </a:hlinkClick>
          </p:cNvPr>
          <p:cNvSpPr>
            <a:spLocks noChangeArrowheads="1"/>
          </p:cNvSpPr>
          <p:nvPr/>
        </p:nvSpPr>
        <p:spPr bwMode="auto">
          <a:xfrm>
            <a:off x="4411861" y="2037557"/>
            <a:ext cx="3989710" cy="577850"/>
          </a:xfrm>
          <a:prstGeom prst="flowChartTerminator">
            <a:avLst/>
          </a:prstGeom>
          <a:solidFill>
            <a:schemeClr val="bg1"/>
          </a:solidFill>
          <a:ln w="63500">
            <a:solidFill>
              <a:srgbClr val="3A003A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sl-SI" altLang="sl-SI" dirty="0" smtClean="0">
                <a:solidFill>
                  <a:srgbClr val="000066"/>
                </a:solidFill>
                <a:latin typeface="Arial Rounded MT Bold" panose="020F0704030504030204" pitchFamily="34" charset="0"/>
              </a:rPr>
              <a:t>ZA VRATI</a:t>
            </a:r>
            <a:r>
              <a:rPr lang="tr-TR" altLang="sl-SI" dirty="0" smtClean="0">
                <a:solidFill>
                  <a:srgbClr val="000066"/>
                </a:solidFill>
                <a:latin typeface="Arial Rounded MT Bold" panose="020F0704030504030204" pitchFamily="34" charset="0"/>
              </a:rPr>
              <a:t>.</a:t>
            </a:r>
            <a:endParaRPr lang="sl-SI" altLang="sl-SI" dirty="0">
              <a:solidFill>
                <a:srgbClr val="000066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16" name="Right Arrow 15">
            <a:hlinkClick r:id="rId3" action="ppaction://hlinksldjump"/>
          </p:cNvPr>
          <p:cNvSpPr/>
          <p:nvPr/>
        </p:nvSpPr>
        <p:spPr>
          <a:xfrm>
            <a:off x="7524750" y="5513388"/>
            <a:ext cx="1016000" cy="720725"/>
          </a:xfrm>
          <a:prstGeom prst="rightArrow">
            <a:avLst/>
          </a:prstGeom>
          <a:solidFill>
            <a:srgbClr val="FCBA79"/>
          </a:solidFill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en-US" altLang="sl-SI" sz="1800">
              <a:solidFill>
                <a:srgbClr val="FFFFFF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1984538" y="744289"/>
            <a:ext cx="6545383" cy="646331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>
              <a:defRPr/>
            </a:pPr>
            <a:r>
              <a:rPr lang="sl-SI" sz="3600" b="1" dirty="0" smtClean="0">
                <a:ln/>
                <a:solidFill>
                  <a:schemeClr val="accent4"/>
                </a:solidFill>
                <a:latin typeface="Chalkboard SE" charset="0"/>
                <a:ea typeface="Chalkboard SE" charset="0"/>
                <a:cs typeface="Chalkboard SE" charset="0"/>
              </a:rPr>
              <a:t>KJE JE MORSKI PRAŠIČEK</a:t>
            </a:r>
            <a:r>
              <a:rPr lang="tr-TR" sz="3600" b="1" dirty="0" smtClean="0">
                <a:ln/>
                <a:solidFill>
                  <a:schemeClr val="accent4"/>
                </a:solidFill>
                <a:latin typeface="Chalkboard SE" charset="0"/>
                <a:ea typeface="Chalkboard SE" charset="0"/>
                <a:cs typeface="Chalkboard SE" charset="0"/>
              </a:rPr>
              <a:t>?</a:t>
            </a:r>
            <a:endParaRPr lang="tr-TR" sz="3600" b="1" dirty="0">
              <a:ln/>
              <a:solidFill>
                <a:schemeClr val="accent4"/>
              </a:solidFill>
              <a:latin typeface="Chalkboard SE" charset="0"/>
              <a:ea typeface="Chalkboard SE" charset="0"/>
              <a:cs typeface="Chalkboard SE" charset="0"/>
            </a:endParaRPr>
          </a:p>
        </p:txBody>
      </p:sp>
      <p:pic>
        <p:nvPicPr>
          <p:cNvPr id="3" name="Slika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5576" y="1685485"/>
            <a:ext cx="3497594" cy="3300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4281325"/>
      </p:ext>
    </p:extLst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10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 nodeType="clickPar">
                      <p:stCondLst>
                        <p:cond delay="0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3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2000"/>
                                        <p:tgtEl>
                                          <p:spTgt spid="410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7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01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410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 nodeType="clickPar">
                      <p:stCondLst>
                        <p:cond delay="0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20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2000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7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02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410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 nodeType="clickPar">
                      <p:stCondLst>
                        <p:cond delay="0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1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2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03"/>
                  </p:tgtEl>
                </p:cond>
              </p:nextCondLst>
            </p:seq>
          </p:childTnLst>
        </p:cTn>
      </p:par>
    </p:tnLst>
    <p:bldLst>
      <p:bldP spid="4101" grpId="0" animBg="1"/>
      <p:bldP spid="410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2"/>
          <p:cNvSpPr>
            <a:spLocks noChangeArrowheads="1"/>
          </p:cNvSpPr>
          <p:nvPr/>
        </p:nvSpPr>
        <p:spPr bwMode="auto">
          <a:xfrm>
            <a:off x="179388" y="188913"/>
            <a:ext cx="8785225" cy="6553200"/>
          </a:xfrm>
          <a:prstGeom prst="rect">
            <a:avLst/>
          </a:prstGeom>
          <a:solidFill>
            <a:srgbClr val="D3ECA1"/>
          </a:solidFill>
          <a:ln w="317500">
            <a:solidFill>
              <a:srgbClr val="4E8182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sl-SI" sz="1800"/>
          </a:p>
        </p:txBody>
      </p:sp>
      <p:sp>
        <p:nvSpPr>
          <p:cNvPr id="4099" name="AutoShape 3"/>
          <p:cNvSpPr>
            <a:spLocks noChangeArrowheads="1"/>
          </p:cNvSpPr>
          <p:nvPr/>
        </p:nvSpPr>
        <p:spPr bwMode="auto">
          <a:xfrm>
            <a:off x="827088" y="5300663"/>
            <a:ext cx="4105275" cy="1079500"/>
          </a:xfrm>
          <a:prstGeom prst="flowChartTerminator">
            <a:avLst/>
          </a:prstGeom>
          <a:solidFill>
            <a:schemeClr val="bg1"/>
          </a:solidFill>
          <a:ln w="101600">
            <a:solidFill>
              <a:srgbClr val="3A003A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sl-SI" altLang="sl-SI" sz="3600" dirty="0" smtClean="0">
                <a:solidFill>
                  <a:srgbClr val="FF0000"/>
                </a:solidFill>
                <a:latin typeface="+mn-lt"/>
              </a:rPr>
              <a:t>SUPER!</a:t>
            </a:r>
            <a:endParaRPr lang="sl-SI" altLang="sl-SI" sz="3600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4101" name="AutoShape 5"/>
          <p:cNvSpPr>
            <a:spLocks noChangeArrowheads="1"/>
          </p:cNvSpPr>
          <p:nvPr/>
        </p:nvSpPr>
        <p:spPr bwMode="auto">
          <a:xfrm>
            <a:off x="4605858" y="2057401"/>
            <a:ext cx="3566542" cy="576262"/>
          </a:xfrm>
          <a:prstGeom prst="flowChartTerminator">
            <a:avLst/>
          </a:prstGeom>
          <a:solidFill>
            <a:schemeClr val="bg1"/>
          </a:solidFill>
          <a:ln w="63500">
            <a:solidFill>
              <a:srgbClr val="3A003A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sl-SI" altLang="sl-SI" dirty="0" smtClean="0">
                <a:solidFill>
                  <a:srgbClr val="000066"/>
                </a:solidFill>
                <a:latin typeface="Arial Rounded MT Bold" panose="020F0704030504030204" pitchFamily="34" charset="0"/>
              </a:rPr>
              <a:t>NA VEDRU</a:t>
            </a:r>
            <a:r>
              <a:rPr lang="tr-TR" altLang="sl-SI" dirty="0" smtClean="0">
                <a:solidFill>
                  <a:srgbClr val="000066"/>
                </a:solidFill>
                <a:latin typeface="Arial Rounded MT Bold" panose="020F0704030504030204" pitchFamily="34" charset="0"/>
              </a:rPr>
              <a:t>.</a:t>
            </a:r>
            <a:endParaRPr lang="sl-SI" altLang="sl-SI" dirty="0">
              <a:solidFill>
                <a:srgbClr val="000066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16" name="Right Arrow 15">
            <a:hlinkClick r:id="" action="ppaction://hlinkshowjump?jump=endshow"/>
          </p:cNvPr>
          <p:cNvSpPr/>
          <p:nvPr/>
        </p:nvSpPr>
        <p:spPr>
          <a:xfrm>
            <a:off x="7524750" y="5513388"/>
            <a:ext cx="1016000" cy="720725"/>
          </a:xfrm>
          <a:prstGeom prst="rightArrow">
            <a:avLst/>
          </a:prstGeom>
          <a:solidFill>
            <a:srgbClr val="FDD9A5"/>
          </a:solidFill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en-US" altLang="sl-SI" sz="1800">
              <a:solidFill>
                <a:srgbClr val="FFFFFF"/>
              </a:solidFill>
            </a:endParaRPr>
          </a:p>
        </p:txBody>
      </p:sp>
      <p:pic>
        <p:nvPicPr>
          <p:cNvPr id="23559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70627" y="2069207"/>
            <a:ext cx="3831466" cy="2023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Rectangle 18"/>
          <p:cNvSpPr/>
          <p:nvPr/>
        </p:nvSpPr>
        <p:spPr>
          <a:xfrm>
            <a:off x="3966459" y="750952"/>
            <a:ext cx="3629968" cy="646331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>
              <a:defRPr/>
            </a:pPr>
            <a:r>
              <a:rPr lang="sl-SI" sz="3600" b="1" dirty="0" smtClean="0">
                <a:ln/>
                <a:solidFill>
                  <a:schemeClr val="accent4"/>
                </a:solidFill>
                <a:latin typeface="Chalkboard SE" charset="0"/>
                <a:ea typeface="Chalkboard SE" charset="0"/>
                <a:cs typeface="Chalkboard SE" charset="0"/>
              </a:rPr>
              <a:t>KJE JE ŽELVA</a:t>
            </a:r>
            <a:r>
              <a:rPr lang="tr-TR" sz="3600" b="1" dirty="0" smtClean="0">
                <a:ln/>
                <a:solidFill>
                  <a:schemeClr val="accent4"/>
                </a:solidFill>
                <a:latin typeface="Chalkboard SE" charset="0"/>
                <a:ea typeface="Chalkboard SE" charset="0"/>
                <a:cs typeface="Chalkboard SE" charset="0"/>
              </a:rPr>
              <a:t>?</a:t>
            </a:r>
            <a:endParaRPr lang="tr-TR" sz="3600" b="1" dirty="0">
              <a:ln/>
              <a:solidFill>
                <a:schemeClr val="accent4"/>
              </a:solidFill>
              <a:latin typeface="Chalkboard SE" charset="0"/>
              <a:ea typeface="Chalkboard SE" charset="0"/>
              <a:cs typeface="Chalkboard SE" charset="0"/>
            </a:endParaRPr>
          </a:p>
        </p:txBody>
      </p:sp>
      <p:sp>
        <p:nvSpPr>
          <p:cNvPr id="4103" name="AutoShape 7">
            <a:hlinkClick r:id="" action="ppaction://noaction">
              <a:snd r:embed="rId3" name="Vibro Up.wav"/>
            </a:hlinkClick>
          </p:cNvPr>
          <p:cNvSpPr>
            <a:spLocks noChangeArrowheads="1"/>
          </p:cNvSpPr>
          <p:nvPr/>
        </p:nvSpPr>
        <p:spPr bwMode="auto">
          <a:xfrm>
            <a:off x="4618384" y="4064283"/>
            <a:ext cx="3608388" cy="576263"/>
          </a:xfrm>
          <a:prstGeom prst="flowChartTerminator">
            <a:avLst/>
          </a:prstGeom>
          <a:solidFill>
            <a:schemeClr val="bg1"/>
          </a:solidFill>
          <a:ln w="63500">
            <a:solidFill>
              <a:srgbClr val="3A003A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sl-SI" altLang="sl-SI" dirty="0" smtClean="0">
                <a:solidFill>
                  <a:srgbClr val="000066"/>
                </a:solidFill>
                <a:latin typeface="Arial Rounded MT Bold" panose="020F0704030504030204" pitchFamily="34" charset="0"/>
              </a:rPr>
              <a:t>V VEDRU</a:t>
            </a:r>
            <a:r>
              <a:rPr lang="tr-TR" altLang="sl-SI" dirty="0" smtClean="0">
                <a:solidFill>
                  <a:srgbClr val="000066"/>
                </a:solidFill>
                <a:latin typeface="Arial Rounded MT Bold" panose="020F0704030504030204" pitchFamily="34" charset="0"/>
              </a:rPr>
              <a:t>.</a:t>
            </a:r>
            <a:endParaRPr lang="sl-SI" altLang="sl-SI" dirty="0">
              <a:solidFill>
                <a:srgbClr val="000066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4102" name="AutoShape 6"/>
          <p:cNvSpPr>
            <a:spLocks noChangeArrowheads="1"/>
          </p:cNvSpPr>
          <p:nvPr/>
        </p:nvSpPr>
        <p:spPr bwMode="auto">
          <a:xfrm>
            <a:off x="4572000" y="3060842"/>
            <a:ext cx="3608387" cy="576262"/>
          </a:xfrm>
          <a:prstGeom prst="flowChartTerminator">
            <a:avLst/>
          </a:prstGeom>
          <a:solidFill>
            <a:schemeClr val="bg1"/>
          </a:solidFill>
          <a:ln w="63500">
            <a:solidFill>
              <a:srgbClr val="3A003A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sl-SI" altLang="sl-SI" dirty="0" smtClean="0">
                <a:solidFill>
                  <a:srgbClr val="000066"/>
                </a:solidFill>
                <a:latin typeface="Arial Rounded MT Bold" panose="020F0704030504030204" pitchFamily="34" charset="0"/>
              </a:rPr>
              <a:t>V BAZENU</a:t>
            </a:r>
            <a:r>
              <a:rPr lang="tr-TR" altLang="sl-SI" dirty="0" smtClean="0">
                <a:solidFill>
                  <a:srgbClr val="000066"/>
                </a:solidFill>
                <a:latin typeface="Arial Rounded MT Bold" panose="020F0704030504030204" pitchFamily="34" charset="0"/>
              </a:rPr>
              <a:t>.</a:t>
            </a:r>
            <a:endParaRPr lang="sl-SI" altLang="sl-SI" dirty="0">
              <a:solidFill>
                <a:srgbClr val="000066"/>
              </a:solidFill>
              <a:latin typeface="Arial Rounded MT Bold" panose="020F07040305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39425519"/>
      </p:ext>
    </p:extLst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10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 nodeType="clickPar">
                      <p:stCondLst>
                        <p:cond delay="0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3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2000"/>
                                        <p:tgtEl>
                                          <p:spTgt spid="410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7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01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410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 nodeType="clickPar">
                      <p:stCondLst>
                        <p:cond delay="0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20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2000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7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02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410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 nodeType="clickPar">
                      <p:stCondLst>
                        <p:cond delay="0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1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2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03"/>
                  </p:tgtEl>
                </p:cond>
              </p:nextCondLst>
            </p:seq>
          </p:childTnLst>
        </p:cTn>
      </p:par>
    </p:tnLst>
    <p:bldLst>
      <p:bldP spid="4101" grpId="0" animBg="1"/>
      <p:bldP spid="410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2"/>
          <p:cNvSpPr>
            <a:spLocks noChangeArrowheads="1"/>
          </p:cNvSpPr>
          <p:nvPr/>
        </p:nvSpPr>
        <p:spPr bwMode="auto">
          <a:xfrm>
            <a:off x="179388" y="188913"/>
            <a:ext cx="8785225" cy="6553200"/>
          </a:xfrm>
          <a:prstGeom prst="rect">
            <a:avLst/>
          </a:prstGeom>
          <a:solidFill>
            <a:srgbClr val="92D050"/>
          </a:solidFill>
          <a:ln w="317500">
            <a:solidFill>
              <a:srgbClr val="F5C27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sl-SI" sz="1800"/>
          </a:p>
        </p:txBody>
      </p:sp>
      <p:sp>
        <p:nvSpPr>
          <p:cNvPr id="4099" name="AutoShape 3"/>
          <p:cNvSpPr>
            <a:spLocks noChangeArrowheads="1"/>
          </p:cNvSpPr>
          <p:nvPr/>
        </p:nvSpPr>
        <p:spPr bwMode="auto">
          <a:xfrm>
            <a:off x="827088" y="5300663"/>
            <a:ext cx="4105275" cy="1079500"/>
          </a:xfrm>
          <a:prstGeom prst="flowChartTerminator">
            <a:avLst/>
          </a:prstGeom>
          <a:solidFill>
            <a:schemeClr val="bg1"/>
          </a:solidFill>
          <a:ln w="101600">
            <a:solidFill>
              <a:srgbClr val="3A003A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sl-SI" altLang="sl-SI" sz="3600" dirty="0" smtClean="0">
                <a:solidFill>
                  <a:srgbClr val="FF0000"/>
                </a:solidFill>
                <a:latin typeface="+mn-lt"/>
              </a:rPr>
              <a:t>RES JE!</a:t>
            </a:r>
            <a:endParaRPr lang="sl-SI" altLang="sl-SI" sz="3600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4101" name="AutoShape 5"/>
          <p:cNvSpPr>
            <a:spLocks noChangeArrowheads="1"/>
          </p:cNvSpPr>
          <p:nvPr/>
        </p:nvSpPr>
        <p:spPr bwMode="auto">
          <a:xfrm>
            <a:off x="4067175" y="2060575"/>
            <a:ext cx="4319588" cy="576263"/>
          </a:xfrm>
          <a:prstGeom prst="flowChartTerminator">
            <a:avLst/>
          </a:prstGeom>
          <a:solidFill>
            <a:schemeClr val="bg1"/>
          </a:solidFill>
          <a:ln w="63500">
            <a:solidFill>
              <a:srgbClr val="3A003A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sl-SI" altLang="sl-SI" dirty="0" smtClean="0">
                <a:solidFill>
                  <a:srgbClr val="000066"/>
                </a:solidFill>
                <a:latin typeface="Arial Rounded MT Bold" panose="020F0704030504030204" pitchFamily="34" charset="0"/>
              </a:rPr>
              <a:t>NA DREVESU</a:t>
            </a:r>
            <a:r>
              <a:rPr lang="tr-TR" altLang="sl-SI" dirty="0" smtClean="0">
                <a:solidFill>
                  <a:srgbClr val="000066"/>
                </a:solidFill>
                <a:latin typeface="Arial Rounded MT Bold" panose="020F0704030504030204" pitchFamily="34" charset="0"/>
              </a:rPr>
              <a:t>.</a:t>
            </a:r>
            <a:endParaRPr lang="sl-SI" altLang="sl-SI" dirty="0">
              <a:solidFill>
                <a:srgbClr val="000066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4102" name="AutoShape 6"/>
          <p:cNvSpPr>
            <a:spLocks noChangeArrowheads="1"/>
          </p:cNvSpPr>
          <p:nvPr/>
        </p:nvSpPr>
        <p:spPr bwMode="auto">
          <a:xfrm>
            <a:off x="4048947" y="2924398"/>
            <a:ext cx="4248150" cy="576263"/>
          </a:xfrm>
          <a:prstGeom prst="flowChartTerminator">
            <a:avLst/>
          </a:prstGeom>
          <a:solidFill>
            <a:schemeClr val="bg1"/>
          </a:solidFill>
          <a:ln w="63500">
            <a:solidFill>
              <a:srgbClr val="3A003A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sl-SI" altLang="sl-SI" dirty="0" smtClean="0">
                <a:solidFill>
                  <a:srgbClr val="000066"/>
                </a:solidFill>
                <a:latin typeface="Arial Rounded MT Bold" panose="020F0704030504030204" pitchFamily="34" charset="0"/>
              </a:rPr>
              <a:t>POD KLETKO</a:t>
            </a:r>
            <a:r>
              <a:rPr lang="tr-TR" altLang="sl-SI" dirty="0" smtClean="0">
                <a:solidFill>
                  <a:srgbClr val="000066"/>
                </a:solidFill>
                <a:latin typeface="Arial Rounded MT Bold" panose="020F0704030504030204" pitchFamily="34" charset="0"/>
              </a:rPr>
              <a:t>.</a:t>
            </a:r>
            <a:endParaRPr lang="sl-SI" altLang="sl-SI" dirty="0">
              <a:solidFill>
                <a:srgbClr val="000066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4103" name="AutoShape 7">
            <a:hlinkClick r:id="" action="ppaction://noaction">
              <a:snd r:embed="rId2" name="Vibro Up.wav"/>
            </a:hlinkClick>
          </p:cNvPr>
          <p:cNvSpPr>
            <a:spLocks noChangeArrowheads="1"/>
          </p:cNvSpPr>
          <p:nvPr/>
        </p:nvSpPr>
        <p:spPr bwMode="auto">
          <a:xfrm>
            <a:off x="4067175" y="3860578"/>
            <a:ext cx="4319588" cy="576262"/>
          </a:xfrm>
          <a:prstGeom prst="flowChartTerminator">
            <a:avLst/>
          </a:prstGeom>
          <a:solidFill>
            <a:schemeClr val="bg1"/>
          </a:solidFill>
          <a:ln w="63500">
            <a:solidFill>
              <a:srgbClr val="3A003A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sl-SI" altLang="sl-SI" dirty="0" smtClean="0">
                <a:solidFill>
                  <a:srgbClr val="000066"/>
                </a:solidFill>
                <a:latin typeface="Arial Rounded MT Bold" panose="020F0704030504030204" pitchFamily="34" charset="0"/>
              </a:rPr>
              <a:t>V KLETKI.</a:t>
            </a:r>
            <a:endParaRPr lang="sl-SI" altLang="sl-SI" dirty="0">
              <a:solidFill>
                <a:srgbClr val="000066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16" name="Right Arrow 15">
            <a:hlinkClick r:id="rId3" action="ppaction://hlinksldjump"/>
          </p:cNvPr>
          <p:cNvSpPr/>
          <p:nvPr/>
        </p:nvSpPr>
        <p:spPr>
          <a:xfrm>
            <a:off x="7524750" y="5513388"/>
            <a:ext cx="1016000" cy="720725"/>
          </a:xfrm>
          <a:prstGeom prst="rightArrow">
            <a:avLst/>
          </a:prstGeom>
          <a:solidFill>
            <a:srgbClr val="B6B9CC"/>
          </a:solidFill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en-US" altLang="sl-SI" sz="1800">
              <a:solidFill>
                <a:srgbClr val="FFFFFF"/>
              </a:solidFill>
            </a:endParaRPr>
          </a:p>
        </p:txBody>
      </p:sp>
      <p:pic>
        <p:nvPicPr>
          <p:cNvPr id="2151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39552" y="1052736"/>
            <a:ext cx="3762813" cy="37765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Rectangle 17"/>
          <p:cNvSpPr/>
          <p:nvPr/>
        </p:nvSpPr>
        <p:spPr>
          <a:xfrm>
            <a:off x="4122989" y="751017"/>
            <a:ext cx="3920690" cy="646331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>
              <a:defRPr/>
            </a:pPr>
            <a:r>
              <a:rPr lang="sl-SI" sz="3600" b="1" dirty="0" smtClean="0">
                <a:ln/>
                <a:solidFill>
                  <a:schemeClr val="accent4"/>
                </a:solidFill>
                <a:latin typeface="Chalkboard SE" charset="0"/>
                <a:ea typeface="Chalkboard SE" charset="0"/>
                <a:cs typeface="Chalkboard SE" charset="0"/>
              </a:rPr>
              <a:t>KJE JE PAPIGA</a:t>
            </a:r>
            <a:r>
              <a:rPr lang="tr-TR" sz="3600" b="1" dirty="0" smtClean="0">
                <a:ln/>
                <a:solidFill>
                  <a:schemeClr val="accent4"/>
                </a:solidFill>
                <a:latin typeface="Chalkboard SE" charset="0"/>
                <a:ea typeface="Chalkboard SE" charset="0"/>
                <a:cs typeface="Chalkboard SE" charset="0"/>
              </a:rPr>
              <a:t>?</a:t>
            </a:r>
            <a:endParaRPr lang="tr-TR" sz="3600" b="1" dirty="0">
              <a:ln/>
              <a:solidFill>
                <a:schemeClr val="accent4"/>
              </a:solidFill>
              <a:latin typeface="Chalkboard SE" charset="0"/>
              <a:ea typeface="Chalkboard SE" charset="0"/>
              <a:cs typeface="Chalkboard SE" charset="0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10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 nodeType="clickPar">
                      <p:stCondLst>
                        <p:cond delay="0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3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2000"/>
                                        <p:tgtEl>
                                          <p:spTgt spid="410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7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01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410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 nodeType="clickPar">
                      <p:stCondLst>
                        <p:cond delay="0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20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2000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7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02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410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 nodeType="clickPar">
                      <p:stCondLst>
                        <p:cond delay="0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1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2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03"/>
                  </p:tgtEl>
                </p:cond>
              </p:nextCondLst>
            </p:seq>
          </p:childTnLst>
        </p:cTn>
      </p:par>
    </p:tnLst>
    <p:bldLst>
      <p:bldP spid="4101" grpId="0" animBg="1"/>
      <p:bldP spid="4102" grpId="0" animBg="1"/>
    </p:bldLst>
  </p:timing>
</p:sld>
</file>

<file path=ppt/theme/theme1.xml><?xml version="1.0" encoding="utf-8"?>
<a:theme xmlns:a="http://schemas.openxmlformats.org/drawingml/2006/main" name="Modelo de apresentação predefinido">
  <a:themeElements>
    <a:clrScheme name="Modelo de apresentação predefinid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Modelo de apresentação predefinido">
      <a:majorFont>
        <a:latin typeface="Arial"/>
        <a:ea typeface="Arial"/>
        <a:cs typeface="Arial"/>
      </a:majorFont>
      <a:minorFont>
        <a:latin typeface="Arial"/>
        <a:ea typeface="Arial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Modelo de apresentação predefinid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elo de apresentação predefinid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elo de apresentação predefinid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elo de apresentação predefinid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elo de apresentação predefinid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elo de apresentação predefinid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elo de apresentação predefinid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elo de apresentação predefinid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elo de apresentação predefinid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elo de apresentação predefinid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elo de apresentação predefinid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elo de apresentação predefinid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790</TotalTime>
  <Words>194</Words>
  <Application>Microsoft Office PowerPoint</Application>
  <PresentationFormat>Diaprojekcija na zaslonu (4:3)</PresentationFormat>
  <Paragraphs>60</Paragraphs>
  <Slides>13</Slides>
  <Notes>1</Notes>
  <HiddenSlides>0</HiddenSlides>
  <MMClips>0</MMClips>
  <ScaleCrop>false</ScaleCrop>
  <HeadingPairs>
    <vt:vector size="6" baseType="variant">
      <vt:variant>
        <vt:lpstr>Uporabljene pisave</vt:lpstr>
      </vt:variant>
      <vt:variant>
        <vt:i4>4</vt:i4>
      </vt:variant>
      <vt:variant>
        <vt:lpstr>Tema</vt:lpstr>
      </vt:variant>
      <vt:variant>
        <vt:i4>1</vt:i4>
      </vt:variant>
      <vt:variant>
        <vt:lpstr>Naslovi diapozitivov</vt:lpstr>
      </vt:variant>
      <vt:variant>
        <vt:i4>13</vt:i4>
      </vt:variant>
    </vt:vector>
  </HeadingPairs>
  <TitlesOfParts>
    <vt:vector size="18" baseType="lpstr">
      <vt:lpstr>Arial</vt:lpstr>
      <vt:lpstr>Arial Rounded MT Bold</vt:lpstr>
      <vt:lpstr>Calibri</vt:lpstr>
      <vt:lpstr>Chalkboard SE</vt:lpstr>
      <vt:lpstr>Modelo de apresentação predefinido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Diapositivo 1</dc:title>
  <dc:creator>nocas</dc:creator>
  <cp:lastModifiedBy>Klavdija Štrancar</cp:lastModifiedBy>
  <cp:revision>103</cp:revision>
  <dcterms:created xsi:type="dcterms:W3CDTF">2009-06-04T22:05:10Z</dcterms:created>
  <dcterms:modified xsi:type="dcterms:W3CDTF">2020-05-02T11:34:07Z</dcterms:modified>
</cp:coreProperties>
</file>