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E8D"/>
    <a:srgbClr val="9C1CD6"/>
    <a:srgbClr val="EE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7CAB-3EEE-4251-A520-0E5CD43390A3}" type="datetimeFigureOut">
              <a:rPr lang="sl-SI" smtClean="0"/>
              <a:t>30. 01. 2021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1C2B-F59B-450F-80AF-EA89846F2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847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7CAB-3EEE-4251-A520-0E5CD43390A3}" type="datetimeFigureOut">
              <a:rPr lang="sl-SI" smtClean="0"/>
              <a:t>30. 01. 2021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1C2B-F59B-450F-80AF-EA89846F2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984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7CAB-3EEE-4251-A520-0E5CD43390A3}" type="datetimeFigureOut">
              <a:rPr lang="sl-SI" smtClean="0"/>
              <a:t>30. 01. 2021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1C2B-F59B-450F-80AF-EA89846F2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123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7CAB-3EEE-4251-A520-0E5CD43390A3}" type="datetimeFigureOut">
              <a:rPr lang="sl-SI" smtClean="0"/>
              <a:t>30. 01. 2021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1C2B-F59B-450F-80AF-EA89846F2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832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7CAB-3EEE-4251-A520-0E5CD43390A3}" type="datetimeFigureOut">
              <a:rPr lang="sl-SI" smtClean="0"/>
              <a:t>30. 01. 2021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1C2B-F59B-450F-80AF-EA89846F2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109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7CAB-3EEE-4251-A520-0E5CD43390A3}" type="datetimeFigureOut">
              <a:rPr lang="sl-SI" smtClean="0"/>
              <a:t>30. 01. 2021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1C2B-F59B-450F-80AF-EA89846F2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495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7CAB-3EEE-4251-A520-0E5CD43390A3}" type="datetimeFigureOut">
              <a:rPr lang="sl-SI" smtClean="0"/>
              <a:t>30. 01. 2021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1C2B-F59B-450F-80AF-EA89846F2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873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7CAB-3EEE-4251-A520-0E5CD43390A3}" type="datetimeFigureOut">
              <a:rPr lang="sl-SI" smtClean="0"/>
              <a:t>30. 01. 2021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1C2B-F59B-450F-80AF-EA89846F2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326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7CAB-3EEE-4251-A520-0E5CD43390A3}" type="datetimeFigureOut">
              <a:rPr lang="sl-SI" smtClean="0"/>
              <a:t>30. 01. 2021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1C2B-F59B-450F-80AF-EA89846F2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751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7CAB-3EEE-4251-A520-0E5CD43390A3}" type="datetimeFigureOut">
              <a:rPr lang="sl-SI" smtClean="0"/>
              <a:t>30. 01. 2021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1C2B-F59B-450F-80AF-EA89846F2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22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7CAB-3EEE-4251-A520-0E5CD43390A3}" type="datetimeFigureOut">
              <a:rPr lang="sl-SI" smtClean="0"/>
              <a:t>30. 01. 2021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1C2B-F59B-450F-80AF-EA89846F2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85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87CAB-3EEE-4251-A520-0E5CD43390A3}" type="datetimeFigureOut">
              <a:rPr lang="sl-SI" smtClean="0"/>
              <a:t>30. 01. 2021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41C2B-F59B-450F-80AF-EA89846F2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36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/>
          <p:cNvSpPr txBox="1"/>
          <p:nvPr/>
        </p:nvSpPr>
        <p:spPr>
          <a:xfrm>
            <a:off x="2488368" y="543058"/>
            <a:ext cx="9415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TRI ZALE DEKLICE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333063" y="6203711"/>
            <a:ext cx="607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Bookman Old Style" panose="02050604050505020204" pitchFamily="18" charset="0"/>
              </a:rPr>
              <a:t>GLASBENA UMETNOST, 2. RAZRED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4198027" y="1597153"/>
            <a:ext cx="598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latin typeface="Bookman Old Style" panose="02050604050505020204" pitchFamily="18" charset="0"/>
              </a:rPr>
              <a:t>ALBINCA PESEK</a:t>
            </a: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24"/>
    </mc:Choice>
    <mc:Fallback xmlns="">
      <p:transition spd="slow" advTm="25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3406" y="365125"/>
            <a:ext cx="10515600" cy="1325563"/>
          </a:xfrm>
        </p:spPr>
        <p:txBody>
          <a:bodyPr/>
          <a:lstStyle/>
          <a:p>
            <a:r>
              <a:rPr lang="sl-SI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BESEDILO PESMI: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54" y="1690688"/>
            <a:ext cx="9328364" cy="3953668"/>
          </a:xfrm>
          <a:ln w="57150">
            <a:solidFill>
              <a:srgbClr val="E01E8D"/>
            </a:solidFill>
          </a:ln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569" y="59606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0"/>
    </mc:Choice>
    <mc:Fallback xmlns="">
      <p:transition spd="slow" advTm="4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ZAPLEŠI OB GLASBI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19" y="1551198"/>
            <a:ext cx="6193624" cy="5090902"/>
          </a:xfrm>
          <a:ln w="38100">
            <a:solidFill>
              <a:srgbClr val="E01E8D"/>
            </a:solidFill>
          </a:ln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51"/>
    </mc:Choice>
    <mc:Fallback xmlns="">
      <p:transition spd="slow" advTm="33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4393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ZAPLEŠI OB GLASBI</a:t>
            </a:r>
            <a:endParaRPr lang="sl-SI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62" y="1870595"/>
            <a:ext cx="5293866" cy="4351338"/>
          </a:xfrm>
          <a:prstGeom prst="rect">
            <a:avLst/>
          </a:prstGeom>
          <a:ln w="38100">
            <a:solidFill>
              <a:srgbClr val="E01E8D"/>
            </a:solidFill>
          </a:ln>
        </p:spPr>
      </p:pic>
      <p:pic>
        <p:nvPicPr>
          <p:cNvPr id="6" name="TRI ZALE DEKLICE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5574" y="776287"/>
            <a:ext cx="1583961" cy="15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0"/>
    </mc:Choice>
    <mc:Fallback xmlns="">
      <p:transition spd="slow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9725" y="365125"/>
            <a:ext cx="3237875" cy="1913380"/>
          </a:xfrm>
        </p:spPr>
        <p:txBody>
          <a:bodyPr/>
          <a:lstStyle/>
          <a:p>
            <a:r>
              <a:rPr lang="sl-SI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RITEM VALČKA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36" y="210656"/>
            <a:ext cx="6282753" cy="6511217"/>
          </a:xfrm>
          <a:ln w="38100">
            <a:solidFill>
              <a:srgbClr val="E01E8D"/>
            </a:solidFill>
          </a:ln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3053" y="595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00"/>
    </mc:Choice>
    <mc:Fallback xmlns="">
      <p:transition spd="slow" advTm="10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19725" y="365125"/>
            <a:ext cx="3237875" cy="1913380"/>
          </a:xfrm>
        </p:spPr>
        <p:txBody>
          <a:bodyPr/>
          <a:lstStyle/>
          <a:p>
            <a:r>
              <a:rPr lang="sl-SI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RITEM VALČKA</a:t>
            </a:r>
          </a:p>
        </p:txBody>
      </p:sp>
      <p:pic>
        <p:nvPicPr>
          <p:cNvPr id="5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36" y="210656"/>
            <a:ext cx="6282753" cy="6511217"/>
          </a:xfrm>
          <a:ln w="38100">
            <a:solidFill>
              <a:srgbClr val="E01E8D"/>
            </a:solidFill>
          </a:ln>
        </p:spPr>
      </p:pic>
      <p:pic>
        <p:nvPicPr>
          <p:cNvPr id="7" name="TRI ZALE DEKLICE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8662" y="2188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0"/>
    </mc:Choice>
    <mc:Fallback xmlns="">
      <p:transition spd="slow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KLAVIRSKA SPREMLJAVA</a:t>
            </a:r>
            <a:endParaRPr lang="sl-SI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Označba mesta vseb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5"/>
          <a:stretch/>
        </p:blipFill>
        <p:spPr>
          <a:xfrm>
            <a:off x="3709461" y="1425388"/>
            <a:ext cx="8081056" cy="3823728"/>
          </a:xfrm>
          <a:prstGeom prst="rect">
            <a:avLst/>
          </a:prstGeom>
          <a:ln w="38100">
            <a:solidFill>
              <a:srgbClr val="E01E8D"/>
            </a:solidFill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136"/>
            <a:ext cx="4262157" cy="1806443"/>
          </a:xfrm>
          <a:prstGeom prst="rect">
            <a:avLst/>
          </a:prstGeom>
          <a:ln w="38100">
            <a:solidFill>
              <a:srgbClr val="E01E8D"/>
            </a:solidFill>
          </a:ln>
        </p:spPr>
      </p:pic>
      <p:pic>
        <p:nvPicPr>
          <p:cNvPr id="6" name="TRI ZALE DEKLICE KLAVIR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4197" y="1941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0"/>
    </mc:Choice>
    <mc:Fallback xmlns="">
      <p:transition spd="slow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26</Words>
  <Application>Microsoft Office PowerPoint</Application>
  <PresentationFormat>Širokozaslonsko</PresentationFormat>
  <Paragraphs>9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Officeova tema</vt:lpstr>
      <vt:lpstr>PowerPointova predstavitev</vt:lpstr>
      <vt:lpstr>BESEDILO PESMI:</vt:lpstr>
      <vt:lpstr>ZAPLEŠI OB GLASBI</vt:lpstr>
      <vt:lpstr>PowerPointova predstavitev</vt:lpstr>
      <vt:lpstr>RITEM VALČKA</vt:lpstr>
      <vt:lpstr>RITEM VALČKA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MAJA</dc:creator>
  <cp:lastModifiedBy>irena.bezjak</cp:lastModifiedBy>
  <cp:revision>14</cp:revision>
  <dcterms:created xsi:type="dcterms:W3CDTF">2021-01-18T13:41:23Z</dcterms:created>
  <dcterms:modified xsi:type="dcterms:W3CDTF">2021-01-30T07:46:38Z</dcterms:modified>
</cp:coreProperties>
</file>