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117AB95-8E55-41D9-9F62-76DBB775F7EA}" type="datetimeFigureOut">
              <a:rPr lang="sl-SI" smtClean="0"/>
              <a:t>6. 04. 2020</a:t>
            </a:fld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FF1BCCA-0C6A-46F5-8117-FDFB848F905D}" type="slidenum">
              <a:rPr lang="sl-SI" smtClean="0"/>
              <a:t>‹#›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YH8fzT9zSk" TargetMode="External"/><Relationship Id="rId2" Type="http://schemas.openxmlformats.org/officeDocument/2006/relationships/hyperlink" Target="https://www.youtube.com/watch?v=Dkig_zwkmS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hUokgLxTD4" TargetMode="External"/><Relationship Id="rId2" Type="http://schemas.openxmlformats.org/officeDocument/2006/relationships/hyperlink" Target="https://www.youtube.com/watch?v=At-rci4d7Mg&amp;list=RD4y5a5Ja7xK4&amp;index=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JuuUQVlr_l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rTjzR1Ads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o0zLgW6JC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KAKO ZVENIJO LJUDSKA GLASBILA?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1043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PONOVIMO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sz="2800" dirty="0"/>
              <a:t>Ob zvezku ponovi, kaj so ljudska glasbila in zvočila in </a:t>
            </a:r>
            <a:r>
              <a:rPr lang="sl-SI" sz="2800" dirty="0" smtClean="0"/>
              <a:t>katera </a:t>
            </a:r>
            <a:r>
              <a:rPr lang="sl-SI" sz="2800" dirty="0"/>
              <a:t>poznamo.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53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zvenijo?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Zdaj poznaš nekaj ljudskih glasbil, najbrž pa za nekatera ne veš, kako zvenijo.</a:t>
            </a:r>
          </a:p>
          <a:p>
            <a:pPr marL="45720" indent="0">
              <a:buNone/>
            </a:pPr>
            <a:endParaRPr lang="sl-SI" dirty="0"/>
          </a:p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/>
              <a:t>Prisluhni nekaterim izmed njih: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sz="2400" dirty="0" smtClean="0"/>
              <a:t>CITRE   </a:t>
            </a:r>
            <a:r>
              <a:rPr lang="sl-SI" u="sng" dirty="0">
                <a:hlinkClick r:id="rId2"/>
              </a:rPr>
              <a:t>https://</a:t>
            </a:r>
            <a:r>
              <a:rPr lang="sl-SI" u="sng" dirty="0" smtClean="0">
                <a:hlinkClick r:id="rId2"/>
              </a:rPr>
              <a:t>www.youtube.com/watch?v=Dkig_zwkmSs</a:t>
            </a:r>
            <a:endParaRPr lang="sl-SI" u="sng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sz="2400" dirty="0" smtClean="0"/>
              <a:t>DRUMLICA </a:t>
            </a:r>
            <a:r>
              <a:rPr lang="sl-SI" u="sng" dirty="0" smtClean="0">
                <a:hlinkClick r:id="rId3"/>
              </a:rPr>
              <a:t>https</a:t>
            </a:r>
            <a:r>
              <a:rPr lang="sl-SI" u="sng" dirty="0">
                <a:hlinkClick r:id="rId3"/>
              </a:rPr>
              <a:t>://www.youtube.com/watch?v=7YH8fzT9zSk</a:t>
            </a:r>
            <a:endParaRPr lang="sl-SI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sl-SI" dirty="0"/>
          </a:p>
          <a:p>
            <a:pPr marL="4572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88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zvenijo?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sz="2400" dirty="0" smtClean="0"/>
              <a:t>OKARINA</a:t>
            </a:r>
            <a:r>
              <a:rPr lang="sl-SI" dirty="0"/>
              <a:t>		</a:t>
            </a:r>
            <a:endParaRPr lang="sl-SI" dirty="0" smtClean="0"/>
          </a:p>
          <a:p>
            <a:pPr marL="45720" indent="0">
              <a:lnSpc>
                <a:spcPct val="150000"/>
              </a:lnSpc>
              <a:buNone/>
            </a:pPr>
            <a:r>
              <a:rPr lang="sl-SI" u="sng" dirty="0" smtClean="0">
                <a:hlinkClick r:id="rId2"/>
              </a:rPr>
              <a:t>https</a:t>
            </a:r>
            <a:r>
              <a:rPr lang="sl-SI" u="sng" dirty="0">
                <a:hlinkClick r:id="rId2"/>
              </a:rPr>
              <a:t>://</a:t>
            </a:r>
            <a:r>
              <a:rPr lang="sl-SI" u="sng" dirty="0" smtClean="0">
                <a:hlinkClick r:id="rId2"/>
              </a:rPr>
              <a:t>www.youtube.com/watch?v=At-rci4d7Mg&amp;list=RD4y5a5Ja7xK4&amp;index=5</a:t>
            </a:r>
            <a:endParaRPr lang="sl-SI" u="sng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sz="2400" dirty="0" smtClean="0"/>
              <a:t>RAGLJA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sl-SI" u="sng" dirty="0" smtClean="0">
                <a:hlinkClick r:id="rId3"/>
              </a:rPr>
              <a:t>https</a:t>
            </a:r>
            <a:r>
              <a:rPr lang="sl-SI" u="sng" dirty="0">
                <a:hlinkClick r:id="rId3"/>
              </a:rPr>
              <a:t>://</a:t>
            </a:r>
            <a:r>
              <a:rPr lang="sl-SI" u="sng" dirty="0" smtClean="0">
                <a:hlinkClick r:id="rId3"/>
              </a:rPr>
              <a:t>www.youtube.com/watch?v=ShUokgLxTD4</a:t>
            </a:r>
            <a:endParaRPr lang="sl-SI" u="sng" dirty="0" smtClean="0"/>
          </a:p>
          <a:p>
            <a:pPr marL="45720" indent="0">
              <a:buNone/>
            </a:pPr>
            <a:endParaRPr lang="sl-SI" dirty="0"/>
          </a:p>
          <a:p>
            <a:pPr>
              <a:buFont typeface="Wingdings" panose="05000000000000000000" pitchFamily="2" charset="2"/>
              <a:buChar char="v"/>
            </a:pPr>
            <a:endParaRPr lang="sl-SI" dirty="0"/>
          </a:p>
          <a:p>
            <a:pPr>
              <a:buFont typeface="Wingdings" panose="05000000000000000000" pitchFamily="2" charset="2"/>
              <a:buChar char="v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439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zvenijo?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sz="2400" dirty="0" smtClean="0"/>
              <a:t>TRSTENKE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sl-SI" u="sng" dirty="0" smtClean="0">
                <a:hlinkClick r:id="rId4"/>
              </a:rPr>
              <a:t>https</a:t>
            </a:r>
            <a:r>
              <a:rPr lang="sl-SI" u="sng" dirty="0">
                <a:hlinkClick r:id="rId4"/>
              </a:rPr>
              <a:t>://</a:t>
            </a:r>
            <a:r>
              <a:rPr lang="sl-SI" u="sng" dirty="0" smtClean="0">
                <a:hlinkClick r:id="rId4"/>
              </a:rPr>
              <a:t>www.youtube.com/watch?v=JuuUQVlr_lU</a:t>
            </a:r>
            <a:endParaRPr lang="sl-SI" u="sng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sl-SI" sz="2400" dirty="0" smtClean="0"/>
              <a:t>NUNALCA (nanjo je zaigral Matija)  </a:t>
            </a:r>
          </a:p>
          <a:p>
            <a:pPr marL="45720" indent="0">
              <a:lnSpc>
                <a:spcPct val="150000"/>
              </a:lnSpc>
              <a:buNone/>
            </a:pPr>
            <a:endParaRPr lang="sl-SI" sz="2400" dirty="0" smtClean="0"/>
          </a:p>
          <a:p>
            <a:pPr marL="45720" indent="0">
              <a:lnSpc>
                <a:spcPct val="150000"/>
              </a:lnSpc>
              <a:buNone/>
            </a:pPr>
            <a:endParaRPr lang="sl-SI" sz="2400" dirty="0"/>
          </a:p>
          <a:p>
            <a:pPr marL="45720" indent="0">
              <a:buNone/>
            </a:pPr>
            <a:endParaRPr lang="sl-SI" dirty="0"/>
          </a:p>
        </p:txBody>
      </p:sp>
      <p:pic>
        <p:nvPicPr>
          <p:cNvPr id="5" name="Matija igra na nunalc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403648" y="4797152"/>
            <a:ext cx="609600" cy="6096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" t="5256" r="6818" b="4119"/>
          <a:stretch/>
        </p:blipFill>
        <p:spPr bwMode="auto">
          <a:xfrm>
            <a:off x="6228184" y="3933056"/>
            <a:ext cx="72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368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zvenijo?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sl-SI" sz="2400" dirty="0" smtClean="0"/>
              <a:t>Ansambel Kurja koža: Rašpla </a:t>
            </a:r>
          </a:p>
          <a:p>
            <a:pPr marL="45720" indent="0">
              <a:buNone/>
            </a:pPr>
            <a:r>
              <a:rPr lang="sl-SI" sz="2400" dirty="0">
                <a:hlinkClick r:id="rId2"/>
              </a:rPr>
              <a:t>https://</a:t>
            </a:r>
            <a:r>
              <a:rPr lang="sl-SI" sz="2400" dirty="0" smtClean="0">
                <a:hlinkClick r:id="rId2"/>
              </a:rPr>
              <a:t>www.youtube.com/watch?v=NrTjzR1AdsI</a:t>
            </a:r>
            <a:endParaRPr lang="sl-SI" sz="2400" dirty="0" smtClean="0"/>
          </a:p>
          <a:p>
            <a:pPr marL="45720" indent="0">
              <a:buNone/>
            </a:pPr>
            <a:endParaRPr lang="sl-SI" sz="2400" dirty="0"/>
          </a:p>
          <a:p>
            <a:pPr marL="45720" indent="0">
              <a:buNone/>
            </a:pPr>
            <a:r>
              <a:rPr lang="sl-SI" sz="2400" dirty="0" smtClean="0"/>
              <a:t>Prepoznaš kakšen inštrument?</a:t>
            </a:r>
          </a:p>
          <a:p>
            <a:pPr marL="45720" indent="0">
              <a:buNone/>
            </a:pPr>
            <a:endParaRPr lang="sl-SI" sz="2400" dirty="0"/>
          </a:p>
          <a:p>
            <a:pPr marL="45720" indent="0">
              <a:buNone/>
            </a:pPr>
            <a:endParaRPr lang="sl-SI" sz="2400" dirty="0" smtClean="0"/>
          </a:p>
          <a:p>
            <a:pPr marL="45720" indent="0">
              <a:buNone/>
            </a:pPr>
            <a:endParaRPr lang="sl-SI" sz="2400" dirty="0"/>
          </a:p>
          <a:p>
            <a:pPr marL="45720" indent="0">
              <a:buNone/>
            </a:pPr>
            <a:r>
              <a:rPr lang="sl-SI" sz="2400" dirty="0" smtClean="0"/>
              <a:t>Mogoče </a:t>
            </a:r>
            <a:r>
              <a:rPr lang="sl-SI" sz="2400" dirty="0" err="1" smtClean="0"/>
              <a:t>drumlico</a:t>
            </a:r>
            <a:r>
              <a:rPr lang="sl-SI" sz="2400" dirty="0" smtClean="0"/>
              <a:t>, lončeni bas, violino? 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48883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Zanimivost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/>
              <a:t>Spoznaj zanimivo glasbeno skupino, z imenom </a:t>
            </a:r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STOP – Slovenski </a:t>
            </a:r>
            <a:r>
              <a:rPr lang="sl-SI" sz="2400" b="1" dirty="0" err="1" smtClean="0">
                <a:solidFill>
                  <a:schemeClr val="tx2">
                    <a:lumMod val="75000"/>
                  </a:schemeClr>
                </a:solidFill>
              </a:rPr>
              <a:t>TOlkalni</a:t>
            </a:r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 Projekt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/>
              <a:t>V enem od svojih projektov so se lotili igranja na kuhinjske pripomočke. Oglej si video, ki ga najdeš na:</a:t>
            </a:r>
            <a:r>
              <a:rPr lang="sl-SI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l-SI" sz="2400" b="1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sl-SI" u="sng" dirty="0" smtClean="0">
                <a:hlinkClick r:id="rId2"/>
              </a:rPr>
              <a:t>https</a:t>
            </a:r>
            <a:r>
              <a:rPr lang="sl-SI" u="sng" dirty="0">
                <a:hlinkClick r:id="rId2"/>
              </a:rPr>
              <a:t>://www.youtube.com/watch?v=Ho0zLgW6JCw</a:t>
            </a:r>
            <a:endParaRPr lang="sl-SI" dirty="0"/>
          </a:p>
          <a:p>
            <a:pPr marL="45720" indent="0">
              <a:buNone/>
            </a:pPr>
            <a:r>
              <a:rPr lang="sl-SI" dirty="0" smtClean="0">
                <a:solidFill>
                  <a:schemeClr val="tx2">
                    <a:lumMod val="75000"/>
                  </a:schemeClr>
                </a:solidFill>
              </a:rPr>
              <a:t>Ne bo ti žal.</a:t>
            </a:r>
            <a:endParaRPr lang="sl-SI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17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Naloga tega tedna …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/>
              <a:t>… bo zvočno zelo zanimiva. Vsaj upam. Upam tudi, da z nalogo ne bom preveč vznemirila vaših staršev in sosedov. </a:t>
            </a:r>
            <a:r>
              <a:rPr lang="sl-SI" sz="2800" b="1" dirty="0" smtClean="0">
                <a:sym typeface="Wingdings" panose="05000000000000000000" pitchFamily="2" charset="2"/>
              </a:rPr>
              <a:t>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>
                <a:sym typeface="Wingdings" panose="05000000000000000000" pitchFamily="2" charset="2"/>
              </a:rPr>
              <a:t>Izberi nekaj kuhinjskih pripomočkov ali predmetov, ki jih najdeš v svoji sobi, zunaj … </a:t>
            </a:r>
          </a:p>
          <a:p>
            <a:pPr marL="45720" indent="0">
              <a:lnSpc>
                <a:spcPct val="150000"/>
              </a:lnSpc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68986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tega tedna …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/>
              <a:t>Zamisli si nek ritmični vzorec in ga zaigraj na pripomočke. Ali pa si zberi pesem, ki jo poznaš in jo spremljaj s temi pripomočki. Lahko igraš ob posnetku pesmi, ki ti je všeč.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sl-SI" sz="2400" dirty="0" smtClean="0"/>
              <a:t>Če lahko, pošlji krajši posnetek igranja ali pa fotografijo tebe ob igranju na te pripomočke.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33565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ktiva">
  <a:themeElements>
    <a:clrScheme name="Perspektiva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Pisarna – klasičn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kti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60</TotalTime>
  <Words>240</Words>
  <Application>Microsoft Office PowerPoint</Application>
  <PresentationFormat>Diaprojekcija na zaslonu (4:3)</PresentationFormat>
  <Paragraphs>39</Paragraphs>
  <Slides>9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Perspektiva</vt:lpstr>
      <vt:lpstr>KAKO ZVENIJO LJUDSKA GLASBILA?</vt:lpstr>
      <vt:lpstr>PONOVIMO</vt:lpstr>
      <vt:lpstr>Kako zvenijo?</vt:lpstr>
      <vt:lpstr>Kako zvenijo?</vt:lpstr>
      <vt:lpstr>Kako zvenijo?</vt:lpstr>
      <vt:lpstr>Kako zvenijo?</vt:lpstr>
      <vt:lpstr>Zanimivost</vt:lpstr>
      <vt:lpstr>Naloga tega tedna …</vt:lpstr>
      <vt:lpstr>Naloga tega tedna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ZVENIJO LJUDSKA GLASBILA?</dc:title>
  <dc:creator>Windows User</dc:creator>
  <cp:lastModifiedBy>Windows User</cp:lastModifiedBy>
  <cp:revision>8</cp:revision>
  <dcterms:created xsi:type="dcterms:W3CDTF">2020-04-05T21:11:25Z</dcterms:created>
  <dcterms:modified xsi:type="dcterms:W3CDTF">2020-04-06T07:29:33Z</dcterms:modified>
</cp:coreProperties>
</file>