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59" r:id="rId8"/>
    <p:sldId id="260" r:id="rId9"/>
    <p:sldId id="261" r:id="rId10"/>
    <p:sldId id="263" r:id="rId11"/>
    <p:sldId id="262" r:id="rId12"/>
    <p:sldId id="264" r:id="rId13"/>
    <p:sldId id="276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4652" autoAdjust="0"/>
  </p:normalViewPr>
  <p:slideViewPr>
    <p:cSldViewPr>
      <p:cViewPr varScale="1">
        <p:scale>
          <a:sx n="64" d="100"/>
          <a:sy n="64" d="100"/>
        </p:scale>
        <p:origin x="72" y="3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0B7C5-F7D9-4A5E-994D-393E3149C5B3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223501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2EFAD-FDD7-4867-ACCE-8677DE6C8996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122164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AE343-2F0B-44F5-97B1-E57BA9589CA1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273505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DFBA4-F387-4D25-8B2A-0926F8FC2933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217631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C6385-4602-42F1-82FF-C44DA7814C87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3488013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3676F-423C-4B14-8CDC-3389FC907259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387381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B0801-27CE-45B9-BA63-907F4B89F08A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1366654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0FBDA-196F-4717-A856-49628097F675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2633536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679BD-90F1-40D7-99F5-1EB9AD9843E1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267547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1B67E-D713-49FC-BAA0-97B832BFF0C8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2845355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69E4C-213F-46AA-815E-A7D6E280C8A9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292762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sl-SI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sl-SI"/>
              <a:t>Haga clic para modificar el estilo de texto del patrón</a:t>
            </a:r>
          </a:p>
          <a:p>
            <a:pPr lvl="1"/>
            <a:r>
              <a:rPr lang="es-ES" altLang="sl-SI"/>
              <a:t>Segundo nivel</a:t>
            </a:r>
          </a:p>
          <a:p>
            <a:pPr lvl="2"/>
            <a:r>
              <a:rPr lang="es-ES" altLang="sl-SI"/>
              <a:t>Tercer nivel</a:t>
            </a:r>
          </a:p>
          <a:p>
            <a:pPr lvl="3"/>
            <a:r>
              <a:rPr lang="es-ES" altLang="sl-SI"/>
              <a:t>Cuarto nivel</a:t>
            </a:r>
          </a:p>
          <a:p>
            <a:pPr lvl="4"/>
            <a:r>
              <a:rPr lang="es-ES" altLang="sl-SI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F0EBB55-E89C-43DB-A02B-87E64E2D4313}" type="slidenum">
              <a:rPr lang="es-ES" altLang="sl-SI"/>
              <a:pPr/>
              <a:t>‹#›</a:t>
            </a:fld>
            <a:endParaRPr lang="es-E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youtube.com/watch?v=4v3CaTljo5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539552" y="550254"/>
            <a:ext cx="6858000" cy="1928131"/>
          </a:xfrm>
        </p:spPr>
        <p:txBody>
          <a:bodyPr anchor="ctr"/>
          <a:lstStyle/>
          <a:p>
            <a:pPr algn="l"/>
            <a:br>
              <a:rPr lang="sl-SI" sz="3000" dirty="0"/>
            </a:br>
            <a:r>
              <a:rPr lang="sl-SI" sz="3200" dirty="0"/>
              <a:t>RISANJE V ASIMETRIJI – </a:t>
            </a:r>
            <a:r>
              <a:rPr lang="sl-SI" sz="4800" b="1" dirty="0"/>
              <a:t>Košarkar/košarkarica</a:t>
            </a:r>
            <a:endParaRPr lang="es-ES" altLang="sl-SI" sz="4400" b="1" dirty="0">
              <a:solidFill>
                <a:schemeClr val="tx1"/>
              </a:solidFill>
            </a:endParaRPr>
          </a:p>
        </p:txBody>
      </p:sp>
      <p:pic>
        <p:nvPicPr>
          <p:cNvPr id="8" name="Slika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476672"/>
            <a:ext cx="2287224" cy="916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9" name="Picture 31" descr="Rezultat iskanja slik za drawing basketball player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28"/>
          <a:stretch/>
        </p:blipFill>
        <p:spPr bwMode="auto">
          <a:xfrm>
            <a:off x="1763688" y="2783671"/>
            <a:ext cx="4284476" cy="3994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naslov 2">
            <a:extLst>
              <a:ext uri="{FF2B5EF4-FFF2-40B4-BE49-F238E27FC236}">
                <a16:creationId xmlns:a16="http://schemas.microsoft.com/office/drawing/2014/main" id="{341ED06E-E2F5-45AB-A1DE-41AB5D3E8A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5" name="Rectangle 7"/>
          <p:cNvSpPr>
            <a:spLocks noGrp="1" noChangeArrowheads="1"/>
          </p:cNvSpPr>
          <p:nvPr>
            <p:ph type="title"/>
          </p:nvPr>
        </p:nvSpPr>
        <p:spPr>
          <a:xfrm>
            <a:off x="351692" y="260648"/>
            <a:ext cx="8507288" cy="490066"/>
          </a:xfrm>
        </p:spPr>
        <p:txBody>
          <a:bodyPr/>
          <a:lstStyle/>
          <a:p>
            <a:pPr algn="l"/>
            <a:r>
              <a:rPr lang="sl-SI" altLang="sl-SI" sz="2400" dirty="0"/>
              <a:t>Asimetrija v umetnosti</a:t>
            </a:r>
            <a:endParaRPr lang="sl-SI" altLang="sl-SI" sz="1800" i="1" dirty="0"/>
          </a:p>
        </p:txBody>
      </p:sp>
      <p:pic>
        <p:nvPicPr>
          <p:cNvPr id="80898" name="Picture 2" descr="Rezultat iskanja slik za myron discus throw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2858095" cy="4662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683568" y="5768803"/>
            <a:ext cx="2544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/>
              <a:t>Mironov</a:t>
            </a:r>
            <a:r>
              <a:rPr lang="sl-SI" dirty="0"/>
              <a:t> metalec diska </a:t>
            </a:r>
          </a:p>
          <a:p>
            <a:r>
              <a:rPr lang="sl-SI" dirty="0"/>
              <a:t>Grčija </a:t>
            </a:r>
          </a:p>
          <a:p>
            <a:r>
              <a:rPr lang="sl-SI" dirty="0"/>
              <a:t>5. stoletje pr. Kr.</a:t>
            </a:r>
          </a:p>
        </p:txBody>
      </p:sp>
      <p:pic>
        <p:nvPicPr>
          <p:cNvPr id="80900" name="Picture 4" descr="Rezultat iskanja slik za picasso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3968" y="229835"/>
            <a:ext cx="3600400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4283968" y="5953469"/>
            <a:ext cx="31342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Pablo Picasso</a:t>
            </a:r>
          </a:p>
          <a:p>
            <a:r>
              <a:rPr lang="sl-SI" dirty="0" err="1"/>
              <a:t>Femme</a:t>
            </a:r>
            <a:r>
              <a:rPr lang="sl-SI" dirty="0"/>
              <a:t> </a:t>
            </a:r>
            <a:r>
              <a:rPr lang="sl-SI" dirty="0" err="1"/>
              <a:t>Assise</a:t>
            </a:r>
            <a:r>
              <a:rPr lang="sl-SI" dirty="0"/>
              <a:t> (Dora </a:t>
            </a:r>
            <a:r>
              <a:rPr lang="sl-SI" dirty="0" err="1"/>
              <a:t>Maar</a:t>
            </a:r>
            <a:r>
              <a:rPr lang="sl-SI" dirty="0"/>
              <a:t>) </a:t>
            </a:r>
          </a:p>
          <a:p>
            <a:r>
              <a:rPr lang="sl-SI" dirty="0"/>
              <a:t>1955</a:t>
            </a:r>
          </a:p>
        </p:txBody>
      </p:sp>
    </p:spTree>
    <p:extLst>
      <p:ext uri="{BB962C8B-B14F-4D97-AF65-F5344CB8AC3E}">
        <p14:creationId xmlns:p14="http://schemas.microsoft.com/office/powerpoint/2010/main" val="1663224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5" name="Rectangle 7"/>
          <p:cNvSpPr>
            <a:spLocks noGrp="1" noChangeArrowheads="1"/>
          </p:cNvSpPr>
          <p:nvPr>
            <p:ph type="title"/>
          </p:nvPr>
        </p:nvSpPr>
        <p:spPr>
          <a:xfrm>
            <a:off x="351692" y="260648"/>
            <a:ext cx="8507288" cy="490066"/>
          </a:xfrm>
        </p:spPr>
        <p:txBody>
          <a:bodyPr/>
          <a:lstStyle/>
          <a:p>
            <a:pPr algn="l"/>
            <a:r>
              <a:rPr lang="sl-SI" altLang="sl-SI" sz="2400" dirty="0"/>
              <a:t>Asimetrija v športu</a:t>
            </a:r>
            <a:endParaRPr lang="sl-SI" altLang="sl-SI" sz="1800" i="1" dirty="0"/>
          </a:p>
        </p:txBody>
      </p:sp>
      <p:pic>
        <p:nvPicPr>
          <p:cNvPr id="81922" name="Picture 2" descr="Rezultat iskanja slik za tennis play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479812"/>
            <a:ext cx="4032448" cy="2247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6" name="Picture 6" descr="Rezultat iskanja slik za luka modric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36101" y="2982146"/>
            <a:ext cx="3648268" cy="3393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8" name="Picture 8" descr="Rezultat iskanja slik za goran dragic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146" y="908720"/>
            <a:ext cx="3075242" cy="5254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432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5" name="Rectangle 7"/>
          <p:cNvSpPr>
            <a:spLocks noGrp="1" noChangeArrowheads="1"/>
          </p:cNvSpPr>
          <p:nvPr>
            <p:ph type="title"/>
          </p:nvPr>
        </p:nvSpPr>
        <p:spPr>
          <a:xfrm>
            <a:off x="351692" y="260648"/>
            <a:ext cx="8507288" cy="490066"/>
          </a:xfrm>
        </p:spPr>
        <p:txBody>
          <a:bodyPr/>
          <a:lstStyle/>
          <a:p>
            <a:pPr algn="l"/>
            <a:r>
              <a:rPr lang="sl-SI" altLang="sl-SI" sz="2400" dirty="0"/>
              <a:t>Današnja naloga: Košarkar/košarkarica </a:t>
            </a:r>
            <a:endParaRPr lang="sl-SI" altLang="sl-SI" sz="1800" i="1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908720"/>
            <a:ext cx="5048250" cy="478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1031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AAFC21-1A1C-4EE2-9320-5E68B640B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 je tvoja naloga?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8EC7519-B7C8-4EB8-8540-42EA488B7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17638"/>
            <a:ext cx="8229600" cy="4525963"/>
          </a:xfrm>
        </p:spPr>
        <p:txBody>
          <a:bodyPr/>
          <a:lstStyle/>
          <a:p>
            <a:r>
              <a:rPr lang="sl-SI" u="sng" dirty="0"/>
              <a:t>Potrebuješ:</a:t>
            </a:r>
          </a:p>
          <a:p>
            <a:pPr>
              <a:buFontTx/>
              <a:buChar char="-"/>
            </a:pPr>
            <a:r>
              <a:rPr lang="sl-SI" dirty="0"/>
              <a:t>list papirja,</a:t>
            </a:r>
          </a:p>
          <a:p>
            <a:pPr>
              <a:buFontTx/>
              <a:buChar char="-"/>
            </a:pPr>
            <a:r>
              <a:rPr lang="sl-SI" dirty="0"/>
              <a:t>svinčnik, barvice (s čim boš risal),</a:t>
            </a:r>
          </a:p>
          <a:p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NALOGA:</a:t>
            </a:r>
          </a:p>
          <a:p>
            <a:pPr>
              <a:buFontTx/>
              <a:buChar char="-"/>
            </a:pPr>
            <a:r>
              <a:rPr lang="sl-SI" dirty="0"/>
              <a:t>List obrni navpično in čez cel list nariši košarkarja ali košarkarico v gibanju</a:t>
            </a:r>
          </a:p>
          <a:p>
            <a:pPr marL="0" indent="0">
              <a:buNone/>
            </a:pPr>
            <a:r>
              <a:rPr lang="sl-SI" dirty="0"/>
              <a:t> (ne pozabi tudi na koš in žogo).</a:t>
            </a:r>
          </a:p>
          <a:p>
            <a:pPr>
              <a:buFontTx/>
              <a:buChar char="-"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E5D655D-3CF2-4C73-BE88-56C63F815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59114"/>
            <a:ext cx="2609850" cy="17526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00CDF61-33C7-4645-9187-558A61B44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155" y="1171015"/>
            <a:ext cx="2088232" cy="138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24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Rezultat iskanja slik za drawing basketball player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07"/>
          <a:stretch/>
        </p:blipFill>
        <p:spPr bwMode="auto">
          <a:xfrm>
            <a:off x="611560" y="404664"/>
            <a:ext cx="3859942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260649"/>
            <a:ext cx="3301405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0184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Rezultat iskanja slik za drawing basketball player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4499992" y="764704"/>
            <a:ext cx="2126302" cy="4121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6" name="Picture 6" descr="Rezultat iskanja slik za drawing basketball player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340239"/>
            <a:ext cx="2736304" cy="531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otnik 6"/>
          <p:cNvSpPr/>
          <p:nvPr/>
        </p:nvSpPr>
        <p:spPr>
          <a:xfrm>
            <a:off x="683568" y="6427738"/>
            <a:ext cx="73586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100" dirty="0"/>
              <a:t>Vse slike iz projekcije so prosto dosegljive na spletu. Avtor projekcije si ne lasti nikakršnih avtorskih pravic do njih. </a:t>
            </a:r>
          </a:p>
          <a:p>
            <a:r>
              <a:rPr lang="sl-SI" sz="1100" dirty="0"/>
              <a:t>Projekcija je namenjena izključno v izobraževalne namene.</a:t>
            </a:r>
          </a:p>
        </p:txBody>
      </p:sp>
    </p:spTree>
    <p:extLst>
      <p:ext uri="{BB962C8B-B14F-4D97-AF65-F5344CB8AC3E}">
        <p14:creationId xmlns:p14="http://schemas.microsoft.com/office/powerpoint/2010/main" val="2709903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907704" y="908720"/>
            <a:ext cx="5616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400" dirty="0">
                <a:hlinkClick r:id="rId2"/>
              </a:rPr>
              <a:t>https://www.youtube.com/watch?v=4v3CaTljo5g</a:t>
            </a:r>
            <a:r>
              <a:rPr lang="sl-SI" sz="1400" dirty="0"/>
              <a:t> 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484784"/>
            <a:ext cx="3059128" cy="3847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8625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32656"/>
            <a:ext cx="4536504" cy="634481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88640"/>
            <a:ext cx="2880320" cy="411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58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95536" y="332656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Izdelki učencev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066389"/>
            <a:ext cx="3333258" cy="47005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73" y="1050364"/>
            <a:ext cx="3312368" cy="47165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48801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95536" y="332656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Izdelki učencev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517322"/>
            <a:ext cx="3600400" cy="51875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84650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07504" y="332656"/>
            <a:ext cx="224612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100" dirty="0"/>
              <a:t>Simetrija v naravi</a:t>
            </a:r>
          </a:p>
        </p:txBody>
      </p:sp>
      <p:pic>
        <p:nvPicPr>
          <p:cNvPr id="3074" name="Picture 2" descr="Symmetry in Nature #symmetry #heart #heartshaped #green #leaf #leaves #wood #boardwalk #walk #trail #walking #nature #summer #endofsummer #fall #photography #outdoors #outside #newengland: 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5656" y="980728"/>
            <a:ext cx="5107675" cy="40755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990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47660" y="939186"/>
            <a:ext cx="263565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100" dirty="0"/>
              <a:t>Simetrija v slikarstvu</a:t>
            </a:r>
          </a:p>
        </p:txBody>
      </p:sp>
      <p:pic>
        <p:nvPicPr>
          <p:cNvPr id="5122" name="Picture 2" descr="http://people.eecs.berkeley.edu/~sequin/CS39/IMGS/Bilateral/f-Christina_Stef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6701" y="1502550"/>
            <a:ext cx="4736111" cy="39094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055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47660" y="939186"/>
            <a:ext cx="263565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100" dirty="0"/>
              <a:t>Simetrija v slikarstvu</a:t>
            </a:r>
          </a:p>
        </p:txBody>
      </p:sp>
      <p:pic>
        <p:nvPicPr>
          <p:cNvPr id="5124" name="Picture 4" descr="Rezultat iskanja slik za symmetry pain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3391" y="1331601"/>
            <a:ext cx="4992344" cy="44369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899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47660" y="939186"/>
            <a:ext cx="269496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100" dirty="0"/>
              <a:t>Simetrija v arhitekturi</a:t>
            </a:r>
          </a:p>
        </p:txBody>
      </p:sp>
      <p:pic>
        <p:nvPicPr>
          <p:cNvPr id="2050" name="Picture 2" descr="Castle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6770" y="1526417"/>
            <a:ext cx="5339012" cy="40042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996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47660" y="939186"/>
            <a:ext cx="269496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100" dirty="0"/>
              <a:t>Simetrija v arhitekturi</a:t>
            </a:r>
          </a:p>
        </p:txBody>
      </p:sp>
      <p:pic>
        <p:nvPicPr>
          <p:cNvPr id="4098" name="Picture 2" descr="St. Panteleimon, Kiev, Ukraine - built by Yevgeny Yermakov between 1905-1912 - I believe this may enhance the worship experience because it is a beautifully built structure. The black domes with the mix of white, red, yellow, makes it stand out and seem majestic.: 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26815" y="1331601"/>
            <a:ext cx="3731988" cy="42327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804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5" name="Rectangle 7"/>
          <p:cNvSpPr>
            <a:spLocks noGrp="1" noChangeArrowheads="1"/>
          </p:cNvSpPr>
          <p:nvPr>
            <p:ph type="title"/>
          </p:nvPr>
        </p:nvSpPr>
        <p:spPr>
          <a:xfrm>
            <a:off x="333911" y="332656"/>
            <a:ext cx="8507288" cy="490066"/>
          </a:xfrm>
        </p:spPr>
        <p:txBody>
          <a:bodyPr/>
          <a:lstStyle/>
          <a:p>
            <a:pPr algn="l"/>
            <a:r>
              <a:rPr lang="sl-SI" altLang="sl-SI" sz="2400" dirty="0"/>
              <a:t>Asimetrija (nesimetrija) </a:t>
            </a:r>
            <a:r>
              <a:rPr lang="sl-SI" altLang="sl-SI" sz="1800" i="1" dirty="0"/>
              <a:t>je odsotnost, pomanjkanje simetrije, nesomernost</a:t>
            </a:r>
          </a:p>
        </p:txBody>
      </p:sp>
      <p:sp>
        <p:nvSpPr>
          <p:cNvPr id="7373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799692" y="1252702"/>
            <a:ext cx="1440160" cy="576064"/>
          </a:xfrm>
        </p:spPr>
        <p:txBody>
          <a:bodyPr/>
          <a:lstStyle/>
          <a:p>
            <a:pPr marL="0" indent="0">
              <a:buNone/>
            </a:pPr>
            <a:r>
              <a:rPr lang="sl-SI" altLang="sl-SI" sz="2000" dirty="0"/>
              <a:t>simetrija</a:t>
            </a: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5940152" y="1268760"/>
            <a:ext cx="150182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sl-SI" altLang="sl-SI" sz="2000" dirty="0"/>
              <a:t>asimetrija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1698740"/>
            <a:ext cx="7870291" cy="424847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5" name="Rectangle 7"/>
          <p:cNvSpPr>
            <a:spLocks noGrp="1" noChangeArrowheads="1"/>
          </p:cNvSpPr>
          <p:nvPr>
            <p:ph type="title"/>
          </p:nvPr>
        </p:nvSpPr>
        <p:spPr>
          <a:xfrm>
            <a:off x="395536" y="375655"/>
            <a:ext cx="3244595" cy="490066"/>
          </a:xfrm>
        </p:spPr>
        <p:txBody>
          <a:bodyPr/>
          <a:lstStyle/>
          <a:p>
            <a:pPr algn="l"/>
            <a:r>
              <a:rPr lang="sl-SI" altLang="sl-SI" sz="2400" dirty="0"/>
              <a:t>Asimetrija v naravi</a:t>
            </a:r>
            <a:endParaRPr lang="sl-SI" altLang="sl-SI" sz="1800" i="1" dirty="0"/>
          </a:p>
        </p:txBody>
      </p:sp>
      <p:pic>
        <p:nvPicPr>
          <p:cNvPr id="83970" name="Picture 2" descr="Povezana slika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1692985"/>
            <a:ext cx="3028571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2" name="Picture 4" descr="Rezultat iskanja slik za asymmetrical nature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7984" y="4005064"/>
            <a:ext cx="3456384" cy="2419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4" name="Picture 6" descr="Rezultat iskanja slik za asymmetrical nature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21036" y="620688"/>
            <a:ext cx="4405196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965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5" name="Rectangle 7"/>
          <p:cNvSpPr>
            <a:spLocks noGrp="1" noChangeArrowheads="1"/>
          </p:cNvSpPr>
          <p:nvPr>
            <p:ph type="title"/>
          </p:nvPr>
        </p:nvSpPr>
        <p:spPr>
          <a:xfrm>
            <a:off x="351692" y="260648"/>
            <a:ext cx="8507288" cy="490066"/>
          </a:xfrm>
        </p:spPr>
        <p:txBody>
          <a:bodyPr/>
          <a:lstStyle/>
          <a:p>
            <a:pPr algn="l"/>
            <a:r>
              <a:rPr lang="sl-SI" altLang="sl-SI" sz="2400" dirty="0"/>
              <a:t>Asimetrija v modi</a:t>
            </a:r>
            <a:endParaRPr lang="sl-SI" altLang="sl-SI" sz="1800" i="1" dirty="0"/>
          </a:p>
        </p:txBody>
      </p:sp>
      <p:pic>
        <p:nvPicPr>
          <p:cNvPr id="82946" name="Picture 2" descr="Rezultat iskanja slik za asymmetrical fashi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908719"/>
            <a:ext cx="3456384" cy="5197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48" name="Picture 4" descr="Rezultat iskanja slik za asymmetrical fashion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908719"/>
            <a:ext cx="3376003" cy="5197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170303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164</Words>
  <Application>Microsoft Office PowerPoint</Application>
  <PresentationFormat>Diaprojekcija na zaslonu (4:3)</PresentationFormat>
  <Paragraphs>32</Paragraphs>
  <Slides>19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1" baseType="lpstr">
      <vt:lpstr>Arial</vt:lpstr>
      <vt:lpstr>Diseño predeterminado</vt:lpstr>
      <vt:lpstr> RISANJE V ASIMETRIJI – Košarkar/košarkarica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Asimetrija (nesimetrija) je odsotnost, pomanjkanje simetrije, nesomernost</vt:lpstr>
      <vt:lpstr>Asimetrija v naravi</vt:lpstr>
      <vt:lpstr>Asimetrija v modi</vt:lpstr>
      <vt:lpstr>Asimetrija v umetnosti</vt:lpstr>
      <vt:lpstr>Asimetrija v športu</vt:lpstr>
      <vt:lpstr>Današnja naloga: Košarkar/košarkarica </vt:lpstr>
      <vt:lpstr>Kaj je tvoja naloga?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Mladen Kopasic</dc:creator>
  <cp:lastModifiedBy>OŠ Lenart 03</cp:lastModifiedBy>
  <cp:revision>350</cp:revision>
  <dcterms:created xsi:type="dcterms:W3CDTF">2010-05-23T14:28:12Z</dcterms:created>
  <dcterms:modified xsi:type="dcterms:W3CDTF">2021-11-14T08:26:57Z</dcterms:modified>
</cp:coreProperties>
</file>