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3" autoAdjust="0"/>
    <p:restoredTop sz="94660"/>
  </p:normalViewPr>
  <p:slideViewPr>
    <p:cSldViewPr snapToGrid="0">
      <p:cViewPr varScale="1">
        <p:scale>
          <a:sx n="40" d="100"/>
          <a:sy n="40" d="100"/>
        </p:scale>
        <p:origin x="96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5EBEC5-2B92-44ED-9BEC-A050EA4B4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51437A6-2BF5-4E45-B668-9F652435A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13D043-A2BC-461C-940F-0A53F3EC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05F8F43-D642-4C46-B457-AFFC74ED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C398E41-BD74-46F9-8DA7-582344047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2471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4B9563-8CF0-45ED-B576-80BE2017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AC2863E-1801-47B1-9921-C40CE9E2B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7E60F14-56E7-4B75-BDF6-5899FE09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8C9D782-F9E0-4E78-8FB0-C6D11F83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AB8261D-838A-435B-832D-E0407B8E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907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0F68BE3-D95F-4C44-B1AF-EA2BF6BD9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C301EEB-6719-4106-9026-042C8C73A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001F79-8DDB-422C-BEFF-6FBFA384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5EF73E1-BA62-47F5-ADAE-1CEA8D96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8A8541D-CBB9-49B8-938A-DDE8FC8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3501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B505B5-C426-43A7-AB62-6A7C0FE6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86988CB-2405-47DF-A32E-6202F639F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941BB32-3C8C-4D8F-AC4D-725BE5D2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265C8CF-1AD6-4786-9736-C19AC15B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FF0482F-BE38-4477-8D80-BFADDB5C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985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7D0E37-6E6D-45CF-ADE5-E435F508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4CD1E7C-8511-4B8F-835E-FC30462DB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46234E4-D732-4DA2-912E-6BAB25F09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E23AB38-03F4-437D-A440-2F7F8A0C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339E33B-9F7A-4AEC-ADCB-80C27B8B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356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797140-EF42-4CC6-BF3F-0E175B6D4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2CDEC9-49AC-47BD-8F92-471033994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33ED0F5-7A0C-4A3E-BAA7-60CA558BB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E506770-70EA-4B19-93E4-08F8ABB08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41E3ECA-0B58-49A3-AE2D-CD58F735F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DE3446A-A153-4782-ABE5-FD261784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6875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C8D1FE-B3D6-4FC6-B17A-2CF46F530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07E581C-7E26-4E88-9DBE-14F6A74A6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AAFA346-64D8-4D75-A809-F672B2C14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A3BF459-5A2B-4275-88B9-E96B5A688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0C6E6C86-E48F-4009-823B-52A5DFC48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60F4F58-C1AB-43B9-AF83-38F49E43A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487930B-A9F2-46C9-B9B7-FB5D36FF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B19ED1B-A8B4-4A0E-B018-C30C32D60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986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D9E91C-AEA2-42F1-A0DF-2A812F85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F2B6BE2D-BE87-49E1-92C2-F3DCF858B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CCDC541-E89B-4A3D-BD37-3440D5F6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67EF354-6170-4BD9-8F27-0A04D8E4D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7B37D72-0FEB-4461-BA9C-25A6D253D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38B4147-75A0-4E7D-A7C1-1172C84A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DB47BFA-6563-488E-B779-C8935E7F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213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18594A-4B2E-439A-9C64-9F9F9F08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95CBC4-84BE-4886-87DB-19AA3CF2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364EB6D-9958-4D3C-B792-15F681508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1F4F9E1-256A-4FF3-B820-8688DDD8A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D42EF4D-0362-4277-A0A5-8E0CF925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10E6C56-5BD3-49D1-BCAA-C636FB6EA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852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76A773-F4EB-4936-8F83-5F8CFCED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5843C0B-F8F5-48B0-A874-DC59A3DA4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6B366C5-8E73-49EE-951B-09AD5B99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54BA5A-9A8E-4303-B607-DB1FA8F7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FBD2-2793-4B5E-A0FB-DC52F8B39B0C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6CFA373-777A-4538-AD9A-023EBA364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C7C2459-A824-4C93-889B-96C18497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530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16E3485-075E-4D5D-B3D9-1CBC1E030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E261992-52AA-4E83-9733-B2B206202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5064AC-DFE1-4DDD-9BF1-BE889845FC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9FBD2-2793-4B5E-A0FB-DC52F8B39B0C}" type="datetimeFigureOut">
              <a:rPr lang="sl-SI" smtClean="0"/>
              <a:t>17. 01. 2022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3FB6909-1A9F-4E33-8D0D-73769074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67FB1C8-2EC7-444D-A7D3-973A28228A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BF782-7EE9-4103-9D6D-CB7A7D38EF1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787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564BE4-DD2E-40DF-9494-45C96CBB3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0963"/>
            <a:ext cx="9144000" cy="2387600"/>
          </a:xfrm>
        </p:spPr>
        <p:txBody>
          <a:bodyPr>
            <a:normAutofit/>
          </a:bodyPr>
          <a:lstStyle/>
          <a:p>
            <a:r>
              <a:rPr lang="sl-SI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EAD7E43-95C3-46BF-8FA8-CEAA8E6D1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3428417"/>
            <a:ext cx="6911632" cy="3221258"/>
          </a:xfrm>
          <a:prstGeom prst="rect">
            <a:avLst/>
          </a:prstGeom>
        </p:spPr>
      </p:pic>
      <p:pic>
        <p:nvPicPr>
          <p:cNvPr id="5" name="Picture 4" descr="Rezultat iskanja slik za clipart children training">
            <a:extLst>
              <a:ext uri="{FF2B5EF4-FFF2-40B4-BE49-F238E27FC236}">
                <a16:creationId xmlns:a16="http://schemas.microsoft.com/office/drawing/2014/main" id="{541E6445-C283-4567-8452-323CA3BF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00"/>
            <a:ext cx="3266864" cy="2176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8" descr="Rezultat iskanja slik za clipart children training">
            <a:extLst>
              <a:ext uri="{FF2B5EF4-FFF2-40B4-BE49-F238E27FC236}">
                <a16:creationId xmlns:a16="http://schemas.microsoft.com/office/drawing/2014/main" id="{735AA0D9-8C4F-40FC-9DD9-1DA9D4913B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52" b="12878"/>
          <a:stretch/>
        </p:blipFill>
        <p:spPr bwMode="auto">
          <a:xfrm>
            <a:off x="3414666" y="2955"/>
            <a:ext cx="3358107" cy="2049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A64F1E5-EBCC-47C9-A941-DADFB2A5A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709" y="-1"/>
            <a:ext cx="2045291" cy="402137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D77C982-84F2-46C7-A29A-3FF0A989D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1" y="44100"/>
            <a:ext cx="2822332" cy="41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68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A6DC67-210D-48B8-B763-FC63D8F2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39"/>
            <a:ext cx="10515600" cy="1325563"/>
          </a:xfrm>
        </p:spPr>
        <p:txBody>
          <a:bodyPr>
            <a:normAutofit/>
          </a:bodyPr>
          <a:lstStyle/>
          <a:p>
            <a:r>
              <a:rPr lang="sl-SI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OGREVANJE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E579C2F-826A-43FE-AB8B-755A6CEC0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0988" y="0"/>
            <a:ext cx="7051012" cy="6838061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39504673-F85B-453B-B6AD-97082F0CDE4D}"/>
              </a:ext>
            </a:extLst>
          </p:cNvPr>
          <p:cNvSpPr txBox="1"/>
          <p:nvPr/>
        </p:nvSpPr>
        <p:spPr>
          <a:xfrm>
            <a:off x="0" y="2667000"/>
            <a:ext cx="495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400" b="1" dirty="0"/>
              <a:t>1. Naredi nekaj gimnastičnih vaj</a:t>
            </a:r>
          </a:p>
        </p:txBody>
      </p:sp>
    </p:spTree>
    <p:extLst>
      <p:ext uri="{BB962C8B-B14F-4D97-AF65-F5344CB8AC3E}">
        <p14:creationId xmlns:p14="http://schemas.microsoft.com/office/powerpoint/2010/main" val="86678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52EA001-F78E-4A08-9FFB-6946540E0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409" y="0"/>
            <a:ext cx="6369627" cy="6858000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89B07FBA-EFDB-4E90-9C9F-73395A26B3CC}"/>
              </a:ext>
            </a:extLst>
          </p:cNvPr>
          <p:cNvSpPr txBox="1"/>
          <p:nvPr/>
        </p:nvSpPr>
        <p:spPr>
          <a:xfrm>
            <a:off x="527719" y="1982450"/>
            <a:ext cx="4553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/>
              <a:t>2. Živalska telovadba</a:t>
            </a:r>
          </a:p>
        </p:txBody>
      </p:sp>
    </p:spTree>
    <p:extLst>
      <p:ext uri="{BB962C8B-B14F-4D97-AF65-F5344CB8AC3E}">
        <p14:creationId xmlns:p14="http://schemas.microsoft.com/office/powerpoint/2010/main" val="1626425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9E551CD-BDC8-46D5-80F3-F0D5C6D77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83792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0698B4D2-E791-4194-A8B8-AE5DF6A4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sl-SI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Vadba po postajah</a:t>
            </a:r>
            <a:endParaRPr lang="sl-SI" sz="60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C2B79768-C4A3-4491-B090-93D33C3D8D90}"/>
              </a:ext>
            </a:extLst>
          </p:cNvPr>
          <p:cNvSpPr txBox="1"/>
          <p:nvPr/>
        </p:nvSpPr>
        <p:spPr>
          <a:xfrm>
            <a:off x="378067" y="1500247"/>
            <a:ext cx="53398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/>
              <a:t>Vadbo po postajah lahko izvajaš več krogov. Priporočam, da poskusiš s 3 krogi.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DB943703-3FED-49BC-A546-8ED362025CC7}"/>
              </a:ext>
            </a:extLst>
          </p:cNvPr>
          <p:cNvSpPr/>
          <p:nvPr/>
        </p:nvSpPr>
        <p:spPr>
          <a:xfrm>
            <a:off x="177841" y="4444484"/>
            <a:ext cx="5918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b="1" dirty="0"/>
              <a:t>Ne pozabi na pijačo. Najboljša je voda.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DE629AC-8A0E-4800-8281-06B1D2632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41" y="4890120"/>
            <a:ext cx="1454684" cy="177289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F183522-ED30-4B55-905F-B9E267934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079" y="5081495"/>
            <a:ext cx="2011854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44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B6A7DF6F-DAD6-483C-AC42-8554EB98D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1844" y="1690688"/>
            <a:ext cx="3524356" cy="3005588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93A372B1-401D-4ECE-955D-BE1D117F4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Športni lov na zaklad</a:t>
            </a:r>
            <a:endParaRPr lang="sl-SI" sz="5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5656E19-3B7E-451E-A8F0-6516750BE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081" y="3733800"/>
            <a:ext cx="2139881" cy="382252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9792B05-26C5-4F5B-8B77-3DBC7FE9F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211" y="3124200"/>
            <a:ext cx="390178" cy="68281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28FA2FC-F144-4BDF-AEC3-E9680051F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459" y="5339028"/>
            <a:ext cx="390178" cy="68281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F796EE0-FB8F-4999-9FDC-D0EA6ECE16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1637" y="5894749"/>
            <a:ext cx="1432684" cy="96325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0F1BB77-939B-4C8D-9903-1368AC68C6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732" y="73387"/>
            <a:ext cx="5547410" cy="5638800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71A6B42-8E62-43BE-AAF1-06AA7CACE5CF}"/>
              </a:ext>
            </a:extLst>
          </p:cNvPr>
          <p:cNvSpPr txBox="1"/>
          <p:nvPr/>
        </p:nvSpPr>
        <p:spPr>
          <a:xfrm>
            <a:off x="7472654" y="6179745"/>
            <a:ext cx="459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/>
              <a:t>Izberi kaj imaš na voljo.</a:t>
            </a:r>
          </a:p>
        </p:txBody>
      </p:sp>
      <p:sp>
        <p:nvSpPr>
          <p:cNvPr id="13" name="Puščica: gor 12">
            <a:extLst>
              <a:ext uri="{FF2B5EF4-FFF2-40B4-BE49-F238E27FC236}">
                <a16:creationId xmlns:a16="http://schemas.microsoft.com/office/drawing/2014/main" id="{801A2996-1193-4E7C-BE17-8F6249C9FDF6}"/>
              </a:ext>
            </a:extLst>
          </p:cNvPr>
          <p:cNvSpPr/>
          <p:nvPr/>
        </p:nvSpPr>
        <p:spPr>
          <a:xfrm>
            <a:off x="8859915" y="5680433"/>
            <a:ext cx="536254" cy="4895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121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424224-528D-4B39-846A-43A4E2C9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sl-SI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Umirjanje</a:t>
            </a:r>
            <a:endParaRPr lang="sl-SI" sz="66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0EFCE65-D2B3-46BB-8035-6892C3A309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0602" y="781050"/>
            <a:ext cx="8661398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60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</Words>
  <Application>Microsoft Office PowerPoint</Application>
  <PresentationFormat>Širokozaslonsko</PresentationFormat>
  <Paragraphs>10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ŠPORT</vt:lpstr>
      <vt:lpstr>OGREVANJE</vt:lpstr>
      <vt:lpstr>PowerPointova predstavitev</vt:lpstr>
      <vt:lpstr>Vadba po postajah</vt:lpstr>
      <vt:lpstr>Športni lov na zaklad</vt:lpstr>
      <vt:lpstr>Umirjanje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ŠPORT</dc:title>
  <dc:creator>OŠ Lenart 03</dc:creator>
  <cp:lastModifiedBy>OŠ Lenart 03</cp:lastModifiedBy>
  <cp:revision>2</cp:revision>
  <dcterms:created xsi:type="dcterms:W3CDTF">2022-01-17T18:33:53Z</dcterms:created>
  <dcterms:modified xsi:type="dcterms:W3CDTF">2022-01-17T18:35:26Z</dcterms:modified>
</cp:coreProperties>
</file>