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66" r:id="rId13"/>
    <p:sldId id="267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6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9.jpeg"/><Relationship Id="rId5" Type="http://schemas.microsoft.com/office/2007/relationships/hdphoto" Target="../media/hdphoto10.wdp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hyperlink" Target="https://www.youtube.com/watch?v=GRM9h8EQ6Bw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  <a:endParaRPr lang="sl-SI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BELEŽI SI REZULTATE IN ČE ŽELIŠ, MI JIH LAHKO SPOROČIŠ PO e-POŠTI. </a:t>
            </a:r>
            <a:endParaRPr lang="sl-SI" b="1" dirty="0"/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185"/>
            <a:ext cx="4608512" cy="60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" y="2028211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9" y="3603162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750104" y="170080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IZGLEDAŠ TAKOLE.</a:t>
            </a:r>
            <a:endParaRPr lang="sl-SI" dirty="0"/>
          </a:p>
        </p:txBody>
      </p:sp>
      <p:pic>
        <p:nvPicPr>
          <p:cNvPr id="5" name="Picture 2" descr="Two Boys Sweating And Tired Illustration Royalty Free Clipart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48639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eeling tired Child Takatsu-ku, Kawasaki イミダゾールジペプチド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41685" cy="3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5" name="Slika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79650" y="1257300"/>
            <a:ext cx="45847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  <a:endParaRPr lang="sl-SI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2276871"/>
            <a:ext cx="8229600" cy="4285965"/>
          </a:xfrm>
        </p:spPr>
        <p:txBody>
          <a:bodyPr>
            <a:normAutofit lnSpcReduction="10000"/>
          </a:bodyPr>
          <a:lstStyle/>
          <a:p>
            <a:r>
              <a:rPr lang="sl-SI" sz="1800" dirty="0" smtClean="0"/>
              <a:t>TOKRAT BO ŠPORTNI DAN POTEKAL NEKOLIKO DRUGAČE.</a:t>
            </a:r>
            <a:endParaRPr lang="sl-SI" sz="1800" dirty="0"/>
          </a:p>
          <a:p>
            <a:endParaRPr lang="sl-SI" sz="1800" dirty="0" smtClean="0"/>
          </a:p>
          <a:p>
            <a:r>
              <a:rPr lang="sl-SI" sz="1800" dirty="0" smtClean="0"/>
              <a:t>NA VOLJO VAM BO VEČ OBLIK VADBE. </a:t>
            </a:r>
          </a:p>
          <a:p>
            <a:endParaRPr lang="sl-SI" sz="1800" dirty="0"/>
          </a:p>
          <a:p>
            <a:r>
              <a:rPr lang="sl-SI" sz="1800" dirty="0" smtClean="0"/>
              <a:t>IZBERI TISTE, KI SO TI NAJBOLJ VŠEČ.</a:t>
            </a:r>
          </a:p>
          <a:p>
            <a:endParaRPr lang="sl-SI" sz="1800" dirty="0" smtClean="0"/>
          </a:p>
          <a:p>
            <a:r>
              <a:rPr lang="sl-SI" sz="1800" dirty="0" smtClean="0"/>
              <a:t>TOČEN ČAS IZVEDBE SI DOLOČI SAM. </a:t>
            </a:r>
          </a:p>
          <a:p>
            <a:endParaRPr lang="sl-SI" sz="1800" dirty="0" smtClean="0"/>
          </a:p>
          <a:p>
            <a:r>
              <a:rPr lang="sl-SI" sz="1800" dirty="0" smtClean="0"/>
              <a:t>MED POSAMEZNIMI VAJAMI SI VZEMI ODMOR.</a:t>
            </a:r>
          </a:p>
          <a:p>
            <a:endParaRPr lang="sl-SI" sz="1800" dirty="0" smtClean="0"/>
          </a:p>
          <a:p>
            <a:r>
              <a:rPr lang="sl-SI" sz="1800" dirty="0" smtClean="0"/>
              <a:t>KAKŠNO VAJO LAHKO ZAMENJAŠ TUDI S SPREHODOM.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43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1. </a:t>
            </a:r>
            <a:r>
              <a:rPr lang="sl-SI" sz="1600" b="1" dirty="0" smtClean="0"/>
              <a:t>NAREDI NEKAJ GIMNASTIČNIH VAJ</a:t>
            </a:r>
            <a:endParaRPr lang="sl-SI" sz="1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644008" y="171156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2. ŽIVALSKA TELOVADBA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27504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626968" cy="99060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pPr marL="0" indent="0">
              <a:buNone/>
            </a:pPr>
            <a:r>
              <a:rPr lang="sl-SI" dirty="0"/>
              <a:t>Za uvod ponovi ples za našo zaključno prireditev:</a:t>
            </a:r>
          </a:p>
          <a:p>
            <a:r>
              <a:rPr lang="sl-SI" u="sng" dirty="0">
                <a:hlinkClick r:id="rId2"/>
              </a:rPr>
              <a:t>https://www.youtube.com/watch?v=GRM9h8EQ6Bw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2746648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>
            <a:norm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IZBERI SI VSAJ ENO OPRAVILO IN RAZVESELI SVOJE STARŠE.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</TotalTime>
  <Words>190</Words>
  <Application>Microsoft Office PowerPoint</Application>
  <PresentationFormat>Diaprojekcija na zaslonu (4:3)</PresentationFormat>
  <Paragraphs>39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ŠPORTNI IZZIV</vt:lpstr>
      <vt:lpstr>IGRE Z BALONI</vt:lpstr>
      <vt:lpstr>UMIRJANJE</vt:lpstr>
      <vt:lpstr>ČESTITAM, USPELO TI JE. 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akul.kinerd@gmail.com</cp:lastModifiedBy>
  <cp:revision>25</cp:revision>
  <dcterms:created xsi:type="dcterms:W3CDTF">2020-03-24T17:44:07Z</dcterms:created>
  <dcterms:modified xsi:type="dcterms:W3CDTF">2020-04-10T13:04:51Z</dcterms:modified>
</cp:coreProperties>
</file>