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9144000"/>
  <p:notesSz cx="9144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92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89859" y="447102"/>
            <a:ext cx="3964281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D6009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C800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C800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C800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81" cy="68579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208" y="44992"/>
            <a:ext cx="8381582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C800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2050" y="1910968"/>
            <a:ext cx="6819899" cy="1731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37.png"/><Relationship Id="rId7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7.png"/><Relationship Id="rId7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7.png"/><Relationship Id="rId7" Type="http://schemas.openxmlformats.org/officeDocument/2006/relationships/image" Target="../media/image7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37.png"/><Relationship Id="rId7" Type="http://schemas.openxmlformats.org/officeDocument/2006/relationships/image" Target="../media/image83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Relationship Id="rId9" Type="http://schemas.openxmlformats.org/officeDocument/2006/relationships/image" Target="../media/image8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37.png"/><Relationship Id="rId7" Type="http://schemas.openxmlformats.org/officeDocument/2006/relationships/image" Target="../media/image9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11" Type="http://schemas.openxmlformats.org/officeDocument/2006/relationships/image" Target="../media/image94.jpg"/><Relationship Id="rId5" Type="http://schemas.openxmlformats.org/officeDocument/2006/relationships/image" Target="../media/image88.jpg"/><Relationship Id="rId10" Type="http://schemas.openxmlformats.org/officeDocument/2006/relationships/image" Target="../media/image93.png"/><Relationship Id="rId4" Type="http://schemas.openxmlformats.org/officeDocument/2006/relationships/image" Target="../media/image87.jpg"/><Relationship Id="rId9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37.png"/><Relationship Id="rId7" Type="http://schemas.openxmlformats.org/officeDocument/2006/relationships/image" Target="../media/image99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37.png"/><Relationship Id="rId7" Type="http://schemas.openxmlformats.org/officeDocument/2006/relationships/image" Target="../media/image105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Relationship Id="rId9" Type="http://schemas.openxmlformats.org/officeDocument/2006/relationships/image" Target="../media/image10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114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555693" y="4539991"/>
              <a:ext cx="5588288" cy="23179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86916" y="4800590"/>
              <a:ext cx="5057064" cy="20573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1888" y="501077"/>
            <a:ext cx="53219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2810" algn="l"/>
              </a:tabLst>
            </a:pPr>
            <a:r>
              <a:rPr sz="4800" spc="-5" dirty="0">
                <a:solidFill>
                  <a:srgbClr val="D60093"/>
                </a:solidFill>
                <a:latin typeface="Arial"/>
                <a:cs typeface="Arial"/>
              </a:rPr>
              <a:t>ŽI</a:t>
            </a:r>
            <a:r>
              <a:rPr sz="4800" spc="-360" dirty="0">
                <a:solidFill>
                  <a:srgbClr val="D60093"/>
                </a:solidFill>
                <a:latin typeface="Arial"/>
                <a:cs typeface="Arial"/>
              </a:rPr>
              <a:t>V</a:t>
            </a:r>
            <a:r>
              <a:rPr sz="4800" spc="-10" dirty="0">
                <a:solidFill>
                  <a:srgbClr val="D60093"/>
                </a:solidFill>
                <a:latin typeface="Arial"/>
                <a:cs typeface="Arial"/>
              </a:rPr>
              <a:t>AL</a:t>
            </a:r>
            <a:r>
              <a:rPr sz="4800" dirty="0">
                <a:solidFill>
                  <a:srgbClr val="D60093"/>
                </a:solidFill>
                <a:latin typeface="Arial"/>
                <a:cs typeface="Arial"/>
              </a:rPr>
              <a:t>I	</a:t>
            </a:r>
            <a:r>
              <a:rPr sz="4800" spc="-5" dirty="0">
                <a:solidFill>
                  <a:srgbClr val="D60093"/>
                </a:solidFill>
                <a:latin typeface="Arial"/>
                <a:cs typeface="Arial"/>
              </a:rPr>
              <a:t>SPOMLADI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3251" y="2066539"/>
            <a:ext cx="81997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80440" algn="l"/>
                <a:tab pos="1746250" algn="l"/>
                <a:tab pos="3619500" algn="l"/>
                <a:tab pos="4091940" algn="l"/>
                <a:tab pos="5863590" algn="l"/>
              </a:tabLst>
            </a:pP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KA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J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S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DOGAJ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A	Z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ŽI</a:t>
            </a:r>
            <a:r>
              <a:rPr sz="3200" spc="-240" dirty="0">
                <a:solidFill>
                  <a:srgbClr val="262672"/>
                </a:solidFill>
                <a:latin typeface="Arial"/>
                <a:cs typeface="Arial"/>
              </a:rPr>
              <a:t>V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ALM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I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SPOMLADI?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52596" y="2895594"/>
            <a:ext cx="5486388" cy="3588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1138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8176" y="16294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>
                <a:solidFill>
                  <a:srgbClr val="D60093"/>
                </a:solidFill>
              </a:rPr>
              <a:t>In	odgovor	je</a:t>
            </a:r>
            <a:r>
              <a:rPr spc="-100" dirty="0">
                <a:solidFill>
                  <a:srgbClr val="D60093"/>
                </a:solidFill>
              </a:rPr>
              <a:t> </a:t>
            </a:r>
            <a:r>
              <a:rPr dirty="0">
                <a:solidFill>
                  <a:srgbClr val="D60093"/>
                </a:solidFill>
              </a:rPr>
              <a:t>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4915" y="964753"/>
            <a:ext cx="6369050" cy="2787650"/>
          </a:xfrm>
          <a:prstGeom prst="rect">
            <a:avLst/>
          </a:prstGeom>
        </p:spPr>
        <p:txBody>
          <a:bodyPr vert="horz" wrap="square" lIns="0" tIns="199390" rIns="0" bIns="0" rtlCol="0">
            <a:spAutoFit/>
          </a:bodyPr>
          <a:lstStyle/>
          <a:p>
            <a:pPr marL="309880" indent="-297815">
              <a:lnSpc>
                <a:spcPct val="100000"/>
              </a:lnSpc>
              <a:spcBef>
                <a:spcPts val="1570"/>
              </a:spcBef>
              <a:buChar char="•"/>
              <a:tabLst>
                <a:tab pos="309245" algn="l"/>
                <a:tab pos="310515" algn="l"/>
                <a:tab pos="1976755" algn="l"/>
                <a:tab pos="2449195" algn="l"/>
                <a:tab pos="4039870" algn="l"/>
                <a:tab pos="4613910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ZAS</a:t>
            </a:r>
            <a:r>
              <a:rPr sz="2400" spc="-180" dirty="0">
                <a:solidFill>
                  <a:srgbClr val="262672"/>
                </a:solidFill>
                <a:latin typeface="Arial"/>
                <a:cs typeface="Arial"/>
              </a:rPr>
              <a:t>P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ANC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I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N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DREMUH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I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PREBUDIJO</a:t>
            </a:r>
            <a:endParaRPr sz="2400">
              <a:latin typeface="Arial"/>
              <a:cs typeface="Arial"/>
            </a:endParaRPr>
          </a:p>
          <a:p>
            <a:pPr marL="309880" indent="-297815">
              <a:lnSpc>
                <a:spcPct val="100000"/>
              </a:lnSpc>
              <a:spcBef>
                <a:spcPts val="1470"/>
              </a:spcBef>
              <a:buChar char="•"/>
              <a:tabLst>
                <a:tab pos="309245" algn="l"/>
                <a:tab pos="310515" algn="l"/>
                <a:tab pos="1372870" algn="l"/>
                <a:tab pos="2807970" algn="l"/>
                <a:tab pos="3382645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PTICE	SELIVKE	SE	VRAČAJO</a:t>
            </a:r>
            <a:endParaRPr sz="2400">
              <a:latin typeface="Arial"/>
              <a:cs typeface="Arial"/>
            </a:endParaRPr>
          </a:p>
          <a:p>
            <a:pPr marL="309880" indent="-297815">
              <a:lnSpc>
                <a:spcPct val="100000"/>
              </a:lnSpc>
              <a:spcBef>
                <a:spcPts val="1470"/>
              </a:spcBef>
              <a:buChar char="•"/>
              <a:tabLst>
                <a:tab pos="309245" algn="l"/>
                <a:tab pos="310515" algn="l"/>
                <a:tab pos="1384935" algn="l"/>
                <a:tab pos="2651760" algn="l"/>
              </a:tabLst>
            </a:pPr>
            <a:r>
              <a:rPr sz="2400" spc="-35" dirty="0">
                <a:solidFill>
                  <a:srgbClr val="262672"/>
                </a:solidFill>
                <a:latin typeface="Arial"/>
                <a:cs typeface="Arial"/>
              </a:rPr>
              <a:t>ŽIVALI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IŠČEJO	HRANO</a:t>
            </a:r>
            <a:endParaRPr sz="2400">
              <a:latin typeface="Arial"/>
              <a:cs typeface="Arial"/>
            </a:endParaRPr>
          </a:p>
          <a:p>
            <a:pPr marL="309880" indent="-297815">
              <a:lnSpc>
                <a:spcPct val="100000"/>
              </a:lnSpc>
              <a:spcBef>
                <a:spcPts val="1470"/>
              </a:spcBef>
              <a:buChar char="•"/>
              <a:tabLst>
                <a:tab pos="309245" algn="l"/>
                <a:tab pos="310515" algn="l"/>
                <a:tab pos="1372870" algn="l"/>
                <a:tab pos="3078480" algn="l"/>
                <a:tab pos="3484879" algn="l"/>
                <a:tab pos="4678045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PTICE	GNEZDIJO	in	</a:t>
            </a:r>
            <a:r>
              <a:rPr sz="2400" spc="-35" dirty="0">
                <a:solidFill>
                  <a:srgbClr val="262672"/>
                </a:solidFill>
                <a:latin typeface="Arial"/>
                <a:cs typeface="Arial"/>
              </a:rPr>
              <a:t>VALIJO	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JAJCA</a:t>
            </a:r>
            <a:endParaRPr sz="2400">
              <a:latin typeface="Arial"/>
              <a:cs typeface="Arial"/>
            </a:endParaRPr>
          </a:p>
          <a:p>
            <a:pPr marL="309880" indent="-297815">
              <a:lnSpc>
                <a:spcPct val="100000"/>
              </a:lnSpc>
              <a:spcBef>
                <a:spcPts val="1470"/>
              </a:spcBef>
              <a:buChar char="•"/>
              <a:tabLst>
                <a:tab pos="309245" algn="l"/>
                <a:tab pos="310515" algn="l"/>
                <a:tab pos="1384935" algn="l"/>
                <a:tab pos="2687955" algn="l"/>
              </a:tabLst>
            </a:pPr>
            <a:r>
              <a:rPr sz="2400" spc="-35" dirty="0">
                <a:solidFill>
                  <a:srgbClr val="262672"/>
                </a:solidFill>
                <a:latin typeface="Arial"/>
                <a:cs typeface="Arial"/>
              </a:rPr>
              <a:t>ŽIVALI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DOBIJO	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MLADIČKE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199" y="15029"/>
            <a:ext cx="8686800" cy="6757034"/>
            <a:chOff x="457199" y="15029"/>
            <a:chExt cx="8686800" cy="6757034"/>
          </a:xfrm>
        </p:grpSpPr>
        <p:sp>
          <p:nvSpPr>
            <p:cNvPr id="6" name="object 6"/>
            <p:cNvSpPr/>
            <p:nvPr/>
          </p:nvSpPr>
          <p:spPr>
            <a:xfrm>
              <a:off x="8458182" y="15029"/>
              <a:ext cx="685798" cy="692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21787" y="1752606"/>
              <a:ext cx="2369842" cy="154398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199" y="4010041"/>
              <a:ext cx="3682167" cy="27616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62392" y="4007442"/>
              <a:ext cx="4187191" cy="276421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34937" y="3296593"/>
              <a:ext cx="2356692" cy="157227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1802" y="1992372"/>
            <a:ext cx="79559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9155" algn="l"/>
                <a:tab pos="1529080" algn="l"/>
                <a:tab pos="3558540" algn="l"/>
                <a:tab pos="5197475" algn="l"/>
                <a:tab pos="5611495" algn="l"/>
              </a:tabLst>
            </a:pPr>
            <a:r>
              <a:rPr sz="2800" spc="-10" dirty="0">
                <a:solidFill>
                  <a:srgbClr val="262672"/>
                </a:solidFill>
                <a:latin typeface="Arial"/>
                <a:cs typeface="Arial"/>
              </a:rPr>
              <a:t>KAJ	</a:t>
            </a:r>
            <a:r>
              <a:rPr sz="2800" spc="-5" dirty="0">
                <a:solidFill>
                  <a:srgbClr val="262672"/>
                </a:solidFill>
                <a:latin typeface="Arial"/>
                <a:cs typeface="Arial"/>
              </a:rPr>
              <a:t>SE	</a:t>
            </a:r>
            <a:r>
              <a:rPr sz="2800" spc="-10" dirty="0">
                <a:solidFill>
                  <a:srgbClr val="262672"/>
                </a:solidFill>
                <a:latin typeface="Arial"/>
                <a:cs typeface="Arial"/>
              </a:rPr>
              <a:t>SPOMLADI	</a:t>
            </a:r>
            <a:r>
              <a:rPr sz="2800" spc="-5" dirty="0">
                <a:solidFill>
                  <a:srgbClr val="262672"/>
                </a:solidFill>
                <a:latin typeface="Arial"/>
                <a:cs typeface="Arial"/>
              </a:rPr>
              <a:t>DOGAJA	</a:t>
            </a:r>
            <a:r>
              <a:rPr sz="2800" dirty="0">
                <a:solidFill>
                  <a:srgbClr val="262672"/>
                </a:solidFill>
                <a:latin typeface="Arial"/>
                <a:cs typeface="Arial"/>
              </a:rPr>
              <a:t>Z	</a:t>
            </a:r>
            <a:r>
              <a:rPr sz="2800" spc="-5" dirty="0">
                <a:solidFill>
                  <a:srgbClr val="262672"/>
                </a:solidFill>
                <a:latin typeface="Arial"/>
                <a:cs typeface="Arial"/>
              </a:rPr>
              <a:t>RASTLINAMI?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5737" y="548702"/>
            <a:ext cx="66573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98215" algn="l"/>
              </a:tabLst>
            </a:pPr>
            <a:r>
              <a:rPr sz="4800" spc="-5" dirty="0">
                <a:solidFill>
                  <a:srgbClr val="D60093"/>
                </a:solidFill>
                <a:latin typeface="Arial"/>
                <a:cs typeface="Arial"/>
              </a:rPr>
              <a:t>RASTLIN</a:t>
            </a:r>
            <a:r>
              <a:rPr sz="4800" dirty="0">
                <a:solidFill>
                  <a:srgbClr val="D60093"/>
                </a:solidFill>
                <a:latin typeface="Arial"/>
                <a:cs typeface="Arial"/>
              </a:rPr>
              <a:t>E	</a:t>
            </a:r>
            <a:r>
              <a:rPr sz="4800" spc="-5" dirty="0">
                <a:solidFill>
                  <a:srgbClr val="D60093"/>
                </a:solidFill>
                <a:latin typeface="Arial"/>
                <a:cs typeface="Arial"/>
              </a:rPr>
              <a:t>SPOMLADI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76396" y="2666994"/>
            <a:ext cx="5600688" cy="3739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1138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8176" y="16294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>
                <a:solidFill>
                  <a:srgbClr val="D60093"/>
                </a:solidFill>
              </a:rPr>
              <a:t>In	odgovor	je</a:t>
            </a:r>
            <a:r>
              <a:rPr spc="-100" dirty="0">
                <a:solidFill>
                  <a:srgbClr val="D60093"/>
                </a:solidFill>
              </a:rPr>
              <a:t> </a:t>
            </a:r>
            <a:r>
              <a:rPr dirty="0">
                <a:solidFill>
                  <a:srgbClr val="D60093"/>
                </a:solidFill>
              </a:rPr>
              <a:t>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1695" y="991651"/>
            <a:ext cx="7348220" cy="1099820"/>
          </a:xfrm>
          <a:prstGeom prst="rect">
            <a:avLst/>
          </a:prstGeom>
        </p:spPr>
        <p:txBody>
          <a:bodyPr vert="horz" wrap="square" lIns="0" tIns="184150" rIns="0" bIns="0" rtlCol="0">
            <a:spAutoFit/>
          </a:bodyPr>
          <a:lstStyle/>
          <a:p>
            <a:pPr marL="1490980" indent="-208915">
              <a:lnSpc>
                <a:spcPct val="100000"/>
              </a:lnSpc>
              <a:spcBef>
                <a:spcPts val="1450"/>
              </a:spcBef>
              <a:buChar char="•"/>
              <a:tabLst>
                <a:tab pos="1491615" algn="l"/>
                <a:tab pos="3246120" algn="l"/>
                <a:tab pos="4278630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VZKLIJEJO	NOVE	RASTLINICE</a:t>
            </a:r>
            <a:endParaRPr sz="2400">
              <a:latin typeface="Arial"/>
              <a:cs typeface="Arial"/>
            </a:endParaRPr>
          </a:p>
          <a:p>
            <a:pPr marL="220979" indent="-208915">
              <a:lnSpc>
                <a:spcPct val="100000"/>
              </a:lnSpc>
              <a:spcBef>
                <a:spcPts val="1350"/>
              </a:spcBef>
              <a:buChar char="•"/>
              <a:tabLst>
                <a:tab pos="221615" algn="l"/>
                <a:tab pos="1892935" algn="l"/>
                <a:tab pos="2366010" algn="l"/>
                <a:tab pos="3736340" algn="l"/>
                <a:tab pos="4883785" algn="l"/>
                <a:tab pos="6437630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GRMOVJ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N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DREVJ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BRSTI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,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OZELENI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,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CVETI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32782" y="39687"/>
            <a:ext cx="685798" cy="692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31699" y="6109195"/>
            <a:ext cx="7267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6379" indent="-234315">
              <a:lnSpc>
                <a:spcPct val="100000"/>
              </a:lnSpc>
              <a:spcBef>
                <a:spcPts val="100"/>
              </a:spcBef>
              <a:buChar char="•"/>
              <a:tabLst>
                <a:tab pos="247015" algn="l"/>
                <a:tab pos="2086610" algn="l"/>
                <a:tab pos="3078480" algn="l"/>
                <a:tab pos="5763895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ZACVETIJ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O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P</a:t>
            </a:r>
            <a:r>
              <a:rPr sz="2400" spc="-50" dirty="0">
                <a:solidFill>
                  <a:srgbClr val="262672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SPOMLADANSK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CVETLICE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2324680"/>
            <a:ext cx="9144000" cy="3759835"/>
            <a:chOff x="0" y="2324680"/>
            <a:chExt cx="9144000" cy="3759835"/>
          </a:xfrm>
        </p:grpSpPr>
        <p:sp>
          <p:nvSpPr>
            <p:cNvPr id="8" name="object 8"/>
            <p:cNvSpPr/>
            <p:nvPr/>
          </p:nvSpPr>
          <p:spPr>
            <a:xfrm>
              <a:off x="2971793" y="3366243"/>
              <a:ext cx="4343391" cy="27179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356693"/>
              <a:ext cx="3352793" cy="27274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57961" y="3356693"/>
              <a:ext cx="2486019" cy="27274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2324680"/>
              <a:ext cx="8000973" cy="10511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40559" y="2328370"/>
              <a:ext cx="1203422" cy="102832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6541" y="472502"/>
            <a:ext cx="83769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82895" algn="l"/>
              </a:tabLst>
            </a:pPr>
            <a:r>
              <a:rPr sz="4800" spc="-10" dirty="0">
                <a:solidFill>
                  <a:srgbClr val="D60093"/>
                </a:solidFill>
                <a:latin typeface="Arial"/>
                <a:cs typeface="Arial"/>
              </a:rPr>
              <a:t>SPOMLADANSK</a:t>
            </a:r>
            <a:r>
              <a:rPr sz="4800" dirty="0">
                <a:solidFill>
                  <a:srgbClr val="D60093"/>
                </a:solidFill>
                <a:latin typeface="Arial"/>
                <a:cs typeface="Arial"/>
              </a:rPr>
              <a:t>E	</a:t>
            </a:r>
            <a:r>
              <a:rPr sz="4800" spc="-5" dirty="0">
                <a:solidFill>
                  <a:srgbClr val="D60093"/>
                </a:solidFill>
                <a:latin typeface="Arial"/>
                <a:cs typeface="Arial"/>
              </a:rPr>
              <a:t>CVETLICE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8797" y="1758568"/>
            <a:ext cx="8468995" cy="115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2580" marR="5080" indent="-1580515">
              <a:lnSpc>
                <a:spcPct val="116300"/>
              </a:lnSpc>
              <a:spcBef>
                <a:spcPts val="100"/>
              </a:spcBef>
              <a:tabLst>
                <a:tab pos="1830070" algn="l"/>
                <a:tab pos="2640330" algn="l"/>
                <a:tab pos="2756535" algn="l"/>
                <a:tab pos="4827905" algn="l"/>
                <a:tab pos="6221095" algn="l"/>
              </a:tabLst>
            </a:pPr>
            <a:r>
              <a:rPr sz="3200" spc="-50" dirty="0">
                <a:solidFill>
                  <a:srgbClr val="262672"/>
                </a:solidFill>
                <a:latin typeface="Arial"/>
                <a:cs typeface="Arial"/>
              </a:rPr>
              <a:t>KATERE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SO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SPOMLADANSKE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CVETLICE</a:t>
            </a:r>
            <a:r>
              <a:rPr sz="3200" spc="-100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-  </a:t>
            </a:r>
            <a:r>
              <a:rPr sz="3200" spc="-20" dirty="0">
                <a:solidFill>
                  <a:srgbClr val="262672"/>
                </a:solidFill>
                <a:latin typeface="Arial"/>
                <a:cs typeface="Arial"/>
              </a:rPr>
              <a:t>PRVI	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ZNANILCI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POMLADI?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38395" y="3200393"/>
            <a:ext cx="4019541" cy="3014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398" y="0"/>
            <a:ext cx="7786959" cy="1069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93054" y="130722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z="4800" spc="-5" dirty="0">
                <a:solidFill>
                  <a:srgbClr val="D60093"/>
                </a:solidFill>
                <a:latin typeface="Arial"/>
                <a:cs typeface="Arial"/>
              </a:rPr>
              <a:t>In	odgovor	je</a:t>
            </a:r>
            <a:r>
              <a:rPr sz="4800" spc="-100" dirty="0">
                <a:solidFill>
                  <a:srgbClr val="D60093"/>
                </a:solidFill>
                <a:latin typeface="Arial"/>
                <a:cs typeface="Arial"/>
              </a:rPr>
              <a:t> </a:t>
            </a:r>
            <a:r>
              <a:rPr sz="4800" dirty="0">
                <a:solidFill>
                  <a:srgbClr val="D60093"/>
                </a:solidFill>
                <a:latin typeface="Arial"/>
                <a:cs typeface="Arial"/>
              </a:rPr>
              <a:t>…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4994" y="0"/>
            <a:ext cx="8799195" cy="3837940"/>
            <a:chOff x="344994" y="0"/>
            <a:chExt cx="8799195" cy="3837940"/>
          </a:xfrm>
        </p:grpSpPr>
        <p:sp>
          <p:nvSpPr>
            <p:cNvPr id="5" name="object 5"/>
            <p:cNvSpPr/>
            <p:nvPr/>
          </p:nvSpPr>
          <p:spPr>
            <a:xfrm>
              <a:off x="8458182" y="0"/>
              <a:ext cx="685798" cy="692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4994" y="1222922"/>
              <a:ext cx="1612231" cy="261496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8336" y="1201506"/>
            <a:ext cx="1201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MALI</a:t>
            </a:r>
            <a:r>
              <a:rPr sz="1200" spc="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ZVONČEK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3595" y="1223197"/>
            <a:ext cx="1732919" cy="26146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06620" y="1220623"/>
            <a:ext cx="1318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VELIKI</a:t>
            </a:r>
            <a:r>
              <a:rPr sz="12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ZVONČEK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38591" y="1223197"/>
            <a:ext cx="2712919" cy="26146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74590" y="1211041"/>
            <a:ext cx="1006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TROBENTICA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23611" y="1223197"/>
            <a:ext cx="1872246" cy="26146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769209" y="1242225"/>
            <a:ext cx="987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ČRNI</a:t>
            </a:r>
            <a:r>
              <a:rPr sz="12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TELOH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7905" y="4026341"/>
            <a:ext cx="1500401" cy="2558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6891" y="6359588"/>
            <a:ext cx="634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ŽAFRAN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64616" y="4026341"/>
            <a:ext cx="2558969" cy="25589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178414" y="4010461"/>
            <a:ext cx="66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JETRNIK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47098" y="4026341"/>
            <a:ext cx="2322067" cy="25662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359563" y="4015080"/>
            <a:ext cx="854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PODLESNA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06628" y="4015080"/>
            <a:ext cx="795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VETRNICA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120511" y="4026341"/>
            <a:ext cx="1748146" cy="25662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193538" y="6381829"/>
            <a:ext cx="702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VIJOLICA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25104" y="167703"/>
            <a:ext cx="42913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4339" algn="l"/>
              </a:tabLst>
            </a:pP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DEL</a:t>
            </a:r>
            <a:r>
              <a:rPr sz="4800" dirty="0">
                <a:solidFill>
                  <a:srgbClr val="C80089"/>
                </a:solidFill>
                <a:latin typeface="Arial"/>
                <a:cs typeface="Arial"/>
              </a:rPr>
              <a:t>I	</a:t>
            </a: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RASTLIN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11752" y="1093410"/>
            <a:ext cx="5452745" cy="115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22985">
              <a:lnSpc>
                <a:spcPct val="116300"/>
              </a:lnSpc>
              <a:spcBef>
                <a:spcPts val="100"/>
              </a:spcBef>
              <a:tabLst>
                <a:tab pos="2177415" algn="l"/>
                <a:tab pos="2710815" algn="l"/>
                <a:tab pos="3354070" algn="l"/>
              </a:tabLst>
            </a:pP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POIMENUJ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DELE  ZVONČK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A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n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TROBENTICE.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5594" y="2840019"/>
            <a:ext cx="8495665" cy="3571875"/>
            <a:chOff x="305594" y="2840019"/>
            <a:chExt cx="8495665" cy="3571875"/>
          </a:xfrm>
        </p:grpSpPr>
        <p:sp>
          <p:nvSpPr>
            <p:cNvPr id="5" name="object 5"/>
            <p:cNvSpPr/>
            <p:nvPr/>
          </p:nvSpPr>
          <p:spPr>
            <a:xfrm>
              <a:off x="305594" y="2840019"/>
              <a:ext cx="3571867" cy="35718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38592" y="2840019"/>
              <a:ext cx="4762490" cy="35718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121443" y="1749981"/>
              <a:ext cx="2508244" cy="4063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3981" cy="11382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38176" y="16294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/>
              <a:t>In	odgovor	je</a:t>
            </a:r>
            <a:r>
              <a:rPr spc="-100" dirty="0"/>
              <a:t> </a:t>
            </a:r>
            <a:r>
              <a:rPr dirty="0"/>
              <a:t>…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058792" y="4779402"/>
            <a:ext cx="2905125" cy="963930"/>
            <a:chOff x="1058792" y="4779402"/>
            <a:chExt cx="2905125" cy="963930"/>
          </a:xfrm>
        </p:grpSpPr>
        <p:sp>
          <p:nvSpPr>
            <p:cNvPr id="7" name="object 7"/>
            <p:cNvSpPr/>
            <p:nvPr/>
          </p:nvSpPr>
          <p:spPr>
            <a:xfrm>
              <a:off x="1063555" y="4784165"/>
              <a:ext cx="2895600" cy="954405"/>
            </a:xfrm>
            <a:custGeom>
              <a:avLst/>
              <a:gdLst/>
              <a:ahLst/>
              <a:cxnLst/>
              <a:rect l="l" t="t" r="r" b="b"/>
              <a:pathLst>
                <a:path w="2895600" h="954404">
                  <a:moveTo>
                    <a:pt x="2895586" y="954098"/>
                  </a:moveTo>
                  <a:lnTo>
                    <a:pt x="0" y="954098"/>
                  </a:lnTo>
                  <a:lnTo>
                    <a:pt x="0" y="0"/>
                  </a:lnTo>
                  <a:lnTo>
                    <a:pt x="2895586" y="0"/>
                  </a:lnTo>
                  <a:lnTo>
                    <a:pt x="2895586" y="9540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3555" y="4784165"/>
              <a:ext cx="2895600" cy="954405"/>
            </a:xfrm>
            <a:custGeom>
              <a:avLst/>
              <a:gdLst/>
              <a:ahLst/>
              <a:cxnLst/>
              <a:rect l="l" t="t" r="r" b="b"/>
              <a:pathLst>
                <a:path w="2895600" h="954404">
                  <a:moveTo>
                    <a:pt x="0" y="0"/>
                  </a:moveTo>
                  <a:lnTo>
                    <a:pt x="2895586" y="0"/>
                  </a:lnTo>
                  <a:lnTo>
                    <a:pt x="2895586" y="954098"/>
                  </a:lnTo>
                  <a:lnTo>
                    <a:pt x="0" y="9540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49284" y="4795335"/>
            <a:ext cx="2616835" cy="8807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R="5080">
              <a:lnSpc>
                <a:spcPct val="100400"/>
              </a:lnSpc>
              <a:spcBef>
                <a:spcPts val="85"/>
              </a:spcBef>
              <a:tabLst>
                <a:tab pos="2053589" algn="l"/>
              </a:tabLst>
            </a:pP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ČEBULICA	</a:t>
            </a:r>
            <a:r>
              <a:rPr sz="2800" dirty="0">
                <a:solidFill>
                  <a:srgbClr val="2D2D89"/>
                </a:solidFill>
                <a:latin typeface="Arial"/>
                <a:cs typeface="Arial"/>
              </a:rPr>
              <a:t>S  </a:t>
            </a: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KORENINICAMI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95987" y="1537489"/>
            <a:ext cx="1676400" cy="52324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STEBLO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93862" y="3532467"/>
            <a:ext cx="1143635" cy="52324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LISTI</a:t>
            </a:r>
            <a:endParaRPr sz="2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4100" y="2395722"/>
            <a:ext cx="1193800" cy="52324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CVET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267337" y="1789573"/>
            <a:ext cx="4131310" cy="3576954"/>
            <a:chOff x="2267337" y="1789573"/>
            <a:chExt cx="4131310" cy="3576954"/>
          </a:xfrm>
        </p:grpSpPr>
        <p:sp>
          <p:nvSpPr>
            <p:cNvPr id="14" name="object 14"/>
            <p:cNvSpPr/>
            <p:nvPr/>
          </p:nvSpPr>
          <p:spPr>
            <a:xfrm>
              <a:off x="2267337" y="2737894"/>
              <a:ext cx="819150" cy="0"/>
            </a:xfrm>
            <a:custGeom>
              <a:avLst/>
              <a:gdLst/>
              <a:ahLst/>
              <a:cxnLst/>
              <a:rect l="l" t="t" r="r" b="b"/>
              <a:pathLst>
                <a:path w="819150">
                  <a:moveTo>
                    <a:pt x="0" y="0"/>
                  </a:moveTo>
                  <a:lnTo>
                    <a:pt x="818755" y="0"/>
                  </a:lnTo>
                </a:path>
              </a:pathLst>
            </a:custGeom>
            <a:ln w="19049">
              <a:solidFill>
                <a:srgbClr val="FFF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76568" y="2696919"/>
              <a:ext cx="105499" cy="819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36341" y="1799098"/>
              <a:ext cx="1859914" cy="552450"/>
            </a:xfrm>
            <a:custGeom>
              <a:avLst/>
              <a:gdLst/>
              <a:ahLst/>
              <a:cxnLst/>
              <a:rect l="l" t="t" r="r" b="b"/>
              <a:pathLst>
                <a:path w="1859914" h="552450">
                  <a:moveTo>
                    <a:pt x="1859646" y="0"/>
                  </a:moveTo>
                  <a:lnTo>
                    <a:pt x="0" y="551873"/>
                  </a:lnTo>
                </a:path>
              </a:pathLst>
            </a:custGeom>
            <a:ln w="19049">
              <a:solidFill>
                <a:srgbClr val="FFF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43941" y="2311282"/>
              <a:ext cx="110874" cy="793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29764" y="3114368"/>
              <a:ext cx="1259205" cy="680085"/>
            </a:xfrm>
            <a:custGeom>
              <a:avLst/>
              <a:gdLst/>
              <a:ahLst/>
              <a:cxnLst/>
              <a:rect l="l" t="t" r="r" b="b"/>
              <a:pathLst>
                <a:path w="1259204" h="680085">
                  <a:moveTo>
                    <a:pt x="1259172" y="679698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F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44164" y="3063793"/>
              <a:ext cx="110074" cy="877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62392" y="5261214"/>
              <a:ext cx="876935" cy="64769"/>
            </a:xfrm>
            <a:custGeom>
              <a:avLst/>
              <a:gdLst/>
              <a:ahLst/>
              <a:cxnLst/>
              <a:rect l="l" t="t" r="r" b="b"/>
              <a:pathLst>
                <a:path w="876935" h="64770">
                  <a:moveTo>
                    <a:pt x="0" y="0"/>
                  </a:moveTo>
                  <a:lnTo>
                    <a:pt x="876598" y="64399"/>
                  </a:lnTo>
                </a:path>
              </a:pathLst>
            </a:custGeom>
            <a:ln w="19049">
              <a:solidFill>
                <a:srgbClr val="FFFD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27165" y="5284714"/>
              <a:ext cx="107574" cy="81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1138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8176" y="16294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/>
              <a:t>In	odgovor	je</a:t>
            </a:r>
            <a:r>
              <a:rPr spc="-100" dirty="0"/>
              <a:t> </a:t>
            </a:r>
            <a:r>
              <a:rPr dirty="0"/>
              <a:t>…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762244" y="36512"/>
            <a:ext cx="6381750" cy="5942330"/>
            <a:chOff x="2762244" y="36512"/>
            <a:chExt cx="6381750" cy="5942330"/>
          </a:xfrm>
        </p:grpSpPr>
        <p:sp>
          <p:nvSpPr>
            <p:cNvPr id="5" name="object 5"/>
            <p:cNvSpPr/>
            <p:nvPr/>
          </p:nvSpPr>
          <p:spPr>
            <a:xfrm>
              <a:off x="8458183" y="36512"/>
              <a:ext cx="685798" cy="692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62244" y="1904996"/>
              <a:ext cx="3892542" cy="40735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315185" y="2059813"/>
            <a:ext cx="1219200" cy="523240"/>
          </a:xfrm>
          <a:prstGeom prst="rect">
            <a:avLst/>
          </a:prstGeom>
          <a:solidFill>
            <a:srgbClr val="FFFD99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CVET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81786" y="3596942"/>
            <a:ext cx="1600835" cy="523240"/>
          </a:xfrm>
          <a:prstGeom prst="rect">
            <a:avLst/>
          </a:prstGeom>
          <a:solidFill>
            <a:srgbClr val="FFFD99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STEBLO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4817" y="3298093"/>
            <a:ext cx="1143000" cy="523240"/>
          </a:xfrm>
          <a:prstGeom prst="rect">
            <a:avLst/>
          </a:prstGeom>
          <a:solidFill>
            <a:srgbClr val="FFFD99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LISTI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0597" y="5467889"/>
            <a:ext cx="2819400" cy="954405"/>
          </a:xfrm>
          <a:prstGeom prst="rect">
            <a:avLst/>
          </a:prstGeom>
          <a:solidFill>
            <a:srgbClr val="FFFD99"/>
          </a:solidFill>
          <a:ln w="9524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85090" marR="121920">
              <a:lnSpc>
                <a:spcPct val="100400"/>
              </a:lnSpc>
              <a:spcBef>
                <a:spcPts val="175"/>
              </a:spcBef>
              <a:tabLst>
                <a:tab pos="2134235" algn="l"/>
              </a:tabLst>
            </a:pP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KORENIKA	</a:t>
            </a:r>
            <a:r>
              <a:rPr sz="2800" dirty="0">
                <a:solidFill>
                  <a:srgbClr val="2D2D89"/>
                </a:solidFill>
                <a:latin typeface="Arial"/>
                <a:cs typeface="Arial"/>
              </a:rPr>
              <a:t>S  </a:t>
            </a:r>
            <a:r>
              <a:rPr sz="2800" spc="-5" dirty="0">
                <a:solidFill>
                  <a:srgbClr val="2D2D89"/>
                </a:solidFill>
                <a:latin typeface="Arial"/>
                <a:cs typeface="Arial"/>
              </a:rPr>
              <a:t>KORENINICAMI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458290" y="2299760"/>
            <a:ext cx="4866640" cy="3569970"/>
            <a:chOff x="2458290" y="2299760"/>
            <a:chExt cx="4866640" cy="3569970"/>
          </a:xfrm>
        </p:grpSpPr>
        <p:sp>
          <p:nvSpPr>
            <p:cNvPr id="12" name="object 12"/>
            <p:cNvSpPr/>
            <p:nvPr/>
          </p:nvSpPr>
          <p:spPr>
            <a:xfrm>
              <a:off x="6652511" y="2309285"/>
              <a:ext cx="662940" cy="377825"/>
            </a:xfrm>
            <a:custGeom>
              <a:avLst/>
              <a:gdLst/>
              <a:ahLst/>
              <a:cxnLst/>
              <a:rect l="l" t="t" r="r" b="b"/>
              <a:pathLst>
                <a:path w="662940" h="377825">
                  <a:moveTo>
                    <a:pt x="662673" y="0"/>
                  </a:moveTo>
                  <a:lnTo>
                    <a:pt x="0" y="377359"/>
                  </a:lnTo>
                </a:path>
              </a:pathLst>
            </a:custGeom>
            <a:ln w="19049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67861" y="2649769"/>
              <a:ext cx="109749" cy="891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63914" y="3456568"/>
              <a:ext cx="1718310" cy="427355"/>
            </a:xfrm>
            <a:custGeom>
              <a:avLst/>
              <a:gdLst/>
              <a:ahLst/>
              <a:cxnLst/>
              <a:rect l="l" t="t" r="r" b="b"/>
              <a:pathLst>
                <a:path w="1718309" h="427354">
                  <a:moveTo>
                    <a:pt x="1717871" y="42714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70490" y="3416518"/>
              <a:ext cx="110549" cy="801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67815" y="3447218"/>
              <a:ext cx="695960" cy="113030"/>
            </a:xfrm>
            <a:custGeom>
              <a:avLst/>
              <a:gdLst/>
              <a:ahLst/>
              <a:cxnLst/>
              <a:rect l="l" t="t" r="r" b="b"/>
              <a:pathLst>
                <a:path w="695960" h="113029">
                  <a:moveTo>
                    <a:pt x="0" y="112474"/>
                  </a:moveTo>
                  <a:lnTo>
                    <a:pt x="695953" y="0"/>
                  </a:lnTo>
                </a:path>
              </a:pathLst>
            </a:custGeom>
            <a:ln w="19049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49218" y="3406643"/>
              <a:ext cx="109399" cy="8117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09992" y="5538688"/>
              <a:ext cx="933450" cy="321945"/>
            </a:xfrm>
            <a:custGeom>
              <a:avLst/>
              <a:gdLst/>
              <a:ahLst/>
              <a:cxnLst/>
              <a:rect l="l" t="t" r="r" b="b"/>
              <a:pathLst>
                <a:path w="933450" h="321945">
                  <a:moveTo>
                    <a:pt x="0" y="321424"/>
                  </a:moveTo>
                  <a:lnTo>
                    <a:pt x="933323" y="0"/>
                  </a:lnTo>
                </a:path>
              </a:pathLst>
            </a:custGeom>
            <a:ln w="19049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23540" y="5499413"/>
              <a:ext cx="111049" cy="7854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3081" y="320102"/>
            <a:ext cx="57435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84450" algn="l"/>
              </a:tabLst>
            </a:pP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LJUDJ</a:t>
            </a:r>
            <a:r>
              <a:rPr sz="4800" dirty="0">
                <a:solidFill>
                  <a:srgbClr val="C80089"/>
                </a:solidFill>
                <a:latin typeface="Arial"/>
                <a:cs typeface="Arial"/>
              </a:rPr>
              <a:t>E	</a:t>
            </a: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SPOMLADI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6031" y="1456940"/>
            <a:ext cx="69716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80440" algn="l"/>
                <a:tab pos="2921000" algn="l"/>
                <a:tab pos="4636135" algn="l"/>
              </a:tabLst>
            </a:pP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KA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J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DELAM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O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LJUDJ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SPOMLADI?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52547" y="2514594"/>
            <a:ext cx="6286487" cy="4105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57943" y="0"/>
            <a:ext cx="3612442" cy="1214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16789" y="137631"/>
            <a:ext cx="25996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D60093"/>
                </a:solidFill>
              </a:rPr>
              <a:t>UGANKE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262135" y="2185933"/>
            <a:ext cx="5887720" cy="3544570"/>
            <a:chOff x="2262135" y="2185933"/>
            <a:chExt cx="5887720" cy="3544570"/>
          </a:xfrm>
        </p:grpSpPr>
        <p:sp>
          <p:nvSpPr>
            <p:cNvPr id="5" name="object 5"/>
            <p:cNvSpPr/>
            <p:nvPr/>
          </p:nvSpPr>
          <p:spPr>
            <a:xfrm>
              <a:off x="5408639" y="4256691"/>
              <a:ext cx="2740894" cy="14731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86388" y="4334416"/>
              <a:ext cx="2639695" cy="1371600"/>
            </a:xfrm>
            <a:custGeom>
              <a:avLst/>
              <a:gdLst/>
              <a:ahLst/>
              <a:cxnLst/>
              <a:rect l="l" t="t" r="r" b="b"/>
              <a:pathLst>
                <a:path w="2639695" h="1371600">
                  <a:moveTo>
                    <a:pt x="2410670" y="1371597"/>
                  </a:moveTo>
                  <a:lnTo>
                    <a:pt x="228599" y="1371597"/>
                  </a:lnTo>
                  <a:lnTo>
                    <a:pt x="182529" y="1366952"/>
                  </a:lnTo>
                  <a:lnTo>
                    <a:pt x="139619" y="1353632"/>
                  </a:lnTo>
                  <a:lnTo>
                    <a:pt x="100788" y="1332555"/>
                  </a:lnTo>
                  <a:lnTo>
                    <a:pt x="66956" y="1304641"/>
                  </a:lnTo>
                  <a:lnTo>
                    <a:pt x="39041" y="1270808"/>
                  </a:lnTo>
                  <a:lnTo>
                    <a:pt x="17964" y="1231977"/>
                  </a:lnTo>
                  <a:lnTo>
                    <a:pt x="4644" y="1189067"/>
                  </a:lnTo>
                  <a:lnTo>
                    <a:pt x="0" y="1142997"/>
                  </a:lnTo>
                  <a:lnTo>
                    <a:pt x="0" y="228624"/>
                  </a:lnTo>
                  <a:lnTo>
                    <a:pt x="4644" y="182546"/>
                  </a:lnTo>
                  <a:lnTo>
                    <a:pt x="17964" y="139629"/>
                  </a:lnTo>
                  <a:lnTo>
                    <a:pt x="39041" y="100794"/>
                  </a:lnTo>
                  <a:lnTo>
                    <a:pt x="66956" y="66959"/>
                  </a:lnTo>
                  <a:lnTo>
                    <a:pt x="100788" y="39043"/>
                  </a:lnTo>
                  <a:lnTo>
                    <a:pt x="139619" y="17965"/>
                  </a:lnTo>
                  <a:lnTo>
                    <a:pt x="182529" y="4644"/>
                  </a:lnTo>
                  <a:lnTo>
                    <a:pt x="228599" y="0"/>
                  </a:lnTo>
                  <a:lnTo>
                    <a:pt x="2410670" y="0"/>
                  </a:lnTo>
                  <a:lnTo>
                    <a:pt x="2455485" y="4435"/>
                  </a:lnTo>
                  <a:lnTo>
                    <a:pt x="2498160" y="17409"/>
                  </a:lnTo>
                  <a:lnTo>
                    <a:pt x="2537503" y="38422"/>
                  </a:lnTo>
                  <a:lnTo>
                    <a:pt x="2572319" y="66974"/>
                  </a:lnTo>
                  <a:lnTo>
                    <a:pt x="2600872" y="101791"/>
                  </a:lnTo>
                  <a:lnTo>
                    <a:pt x="2621885" y="141134"/>
                  </a:lnTo>
                  <a:lnTo>
                    <a:pt x="2634859" y="183809"/>
                  </a:lnTo>
                  <a:lnTo>
                    <a:pt x="2639294" y="228624"/>
                  </a:lnTo>
                  <a:lnTo>
                    <a:pt x="2639294" y="1142997"/>
                  </a:lnTo>
                  <a:lnTo>
                    <a:pt x="2634650" y="1189067"/>
                  </a:lnTo>
                  <a:lnTo>
                    <a:pt x="2621329" y="1231977"/>
                  </a:lnTo>
                  <a:lnTo>
                    <a:pt x="2600251" y="1270808"/>
                  </a:lnTo>
                  <a:lnTo>
                    <a:pt x="2572335" y="1304641"/>
                  </a:lnTo>
                  <a:lnTo>
                    <a:pt x="2538500" y="1332555"/>
                  </a:lnTo>
                  <a:lnTo>
                    <a:pt x="2499664" y="1353632"/>
                  </a:lnTo>
                  <a:lnTo>
                    <a:pt x="2456748" y="1366952"/>
                  </a:lnTo>
                  <a:lnTo>
                    <a:pt x="2410670" y="1371597"/>
                  </a:lnTo>
                  <a:close/>
                </a:path>
              </a:pathLst>
            </a:custGeom>
            <a:solidFill>
              <a:srgbClr val="CCE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62135" y="2185933"/>
              <a:ext cx="2235193" cy="151290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85995" y="2209795"/>
              <a:ext cx="2133600" cy="1411605"/>
            </a:xfrm>
            <a:custGeom>
              <a:avLst/>
              <a:gdLst/>
              <a:ahLst/>
              <a:cxnLst/>
              <a:rect l="l" t="t" r="r" b="b"/>
              <a:pathLst>
                <a:path w="2133600" h="1411604">
                  <a:moveTo>
                    <a:pt x="1898371" y="1411322"/>
                  </a:moveTo>
                  <a:lnTo>
                    <a:pt x="235224" y="1411322"/>
                  </a:lnTo>
                  <a:lnTo>
                    <a:pt x="187818" y="1406542"/>
                  </a:lnTo>
                  <a:lnTo>
                    <a:pt x="143663" y="1392835"/>
                  </a:lnTo>
                  <a:lnTo>
                    <a:pt x="103707" y="1371146"/>
                  </a:lnTo>
                  <a:lnTo>
                    <a:pt x="68895" y="1342422"/>
                  </a:lnTo>
                  <a:lnTo>
                    <a:pt x="40172" y="1307608"/>
                  </a:lnTo>
                  <a:lnTo>
                    <a:pt x="18484" y="1267652"/>
                  </a:lnTo>
                  <a:lnTo>
                    <a:pt x="4778" y="1223500"/>
                  </a:lnTo>
                  <a:lnTo>
                    <a:pt x="0" y="1176097"/>
                  </a:lnTo>
                  <a:lnTo>
                    <a:pt x="0" y="235222"/>
                  </a:lnTo>
                  <a:lnTo>
                    <a:pt x="4778" y="187816"/>
                  </a:lnTo>
                  <a:lnTo>
                    <a:pt x="18484" y="143662"/>
                  </a:lnTo>
                  <a:lnTo>
                    <a:pt x="40172" y="103707"/>
                  </a:lnTo>
                  <a:lnTo>
                    <a:pt x="68895" y="68894"/>
                  </a:lnTo>
                  <a:lnTo>
                    <a:pt x="103707" y="40172"/>
                  </a:lnTo>
                  <a:lnTo>
                    <a:pt x="143663" y="18484"/>
                  </a:lnTo>
                  <a:lnTo>
                    <a:pt x="187818" y="4778"/>
                  </a:lnTo>
                  <a:lnTo>
                    <a:pt x="235224" y="0"/>
                  </a:lnTo>
                  <a:lnTo>
                    <a:pt x="1898371" y="0"/>
                  </a:lnTo>
                  <a:lnTo>
                    <a:pt x="1944472" y="4561"/>
                  </a:lnTo>
                  <a:lnTo>
                    <a:pt x="1988386" y="17905"/>
                  </a:lnTo>
                  <a:lnTo>
                    <a:pt x="2028874" y="39520"/>
                  </a:lnTo>
                  <a:lnTo>
                    <a:pt x="2064695" y="68894"/>
                  </a:lnTo>
                  <a:lnTo>
                    <a:pt x="2094076" y="104720"/>
                  </a:lnTo>
                  <a:lnTo>
                    <a:pt x="2115692" y="145206"/>
                  </a:lnTo>
                  <a:lnTo>
                    <a:pt x="2129035" y="189118"/>
                  </a:lnTo>
                  <a:lnTo>
                    <a:pt x="2133595" y="235222"/>
                  </a:lnTo>
                  <a:lnTo>
                    <a:pt x="2133595" y="1176097"/>
                  </a:lnTo>
                  <a:lnTo>
                    <a:pt x="2128816" y="1223500"/>
                  </a:lnTo>
                  <a:lnTo>
                    <a:pt x="2115109" y="1267652"/>
                  </a:lnTo>
                  <a:lnTo>
                    <a:pt x="2093420" y="1307608"/>
                  </a:lnTo>
                  <a:lnTo>
                    <a:pt x="2064695" y="1342422"/>
                  </a:lnTo>
                  <a:lnTo>
                    <a:pt x="2029882" y="1371146"/>
                  </a:lnTo>
                  <a:lnTo>
                    <a:pt x="1989926" y="1392835"/>
                  </a:lnTo>
                  <a:lnTo>
                    <a:pt x="1945773" y="1406542"/>
                  </a:lnTo>
                  <a:lnTo>
                    <a:pt x="1898371" y="14113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427914" y="2341157"/>
            <a:ext cx="1797685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72745">
              <a:lnSpc>
                <a:spcPct val="100699"/>
              </a:lnSpc>
              <a:spcBef>
                <a:spcPts val="85"/>
              </a:spcBef>
            </a:pPr>
            <a:r>
              <a:rPr sz="1800" b="1" dirty="0">
                <a:solidFill>
                  <a:srgbClr val="D60093"/>
                </a:solidFill>
                <a:latin typeface="Trebuchet MS"/>
                <a:cs typeface="Trebuchet MS"/>
              </a:rPr>
              <a:t>SPOMLADI </a:t>
            </a:r>
            <a:r>
              <a:rPr sz="1800" b="1" spc="-35" dirty="0">
                <a:solidFill>
                  <a:srgbClr val="D60093"/>
                </a:solidFill>
                <a:latin typeface="Trebuchet MS"/>
                <a:cs typeface="Trebuchet MS"/>
              </a:rPr>
              <a:t>SE  </a:t>
            </a:r>
            <a:r>
              <a:rPr sz="1800" b="1" spc="-50" dirty="0">
                <a:solidFill>
                  <a:srgbClr val="D60093"/>
                </a:solidFill>
                <a:latin typeface="Trebuchet MS"/>
                <a:cs typeface="Trebuchet MS"/>
              </a:rPr>
              <a:t>PRVI</a:t>
            </a:r>
            <a:r>
              <a:rPr sz="1800" b="1" spc="204" dirty="0">
                <a:solidFill>
                  <a:srgbClr val="D60093"/>
                </a:solidFill>
                <a:latin typeface="Trebuchet MS"/>
                <a:cs typeface="Trebuchet MS"/>
              </a:rPr>
              <a:t> </a:t>
            </a:r>
            <a:r>
              <a:rPr sz="1800" b="1" spc="-60" dirty="0">
                <a:solidFill>
                  <a:srgbClr val="D60093"/>
                </a:solidFill>
                <a:latin typeface="Trebuchet MS"/>
                <a:cs typeface="Trebuchet MS"/>
              </a:rPr>
              <a:t>ZBUDI,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699"/>
              </a:lnSpc>
            </a:pPr>
            <a:r>
              <a:rPr sz="1800" b="1" spc="-85" dirty="0">
                <a:solidFill>
                  <a:srgbClr val="D60093"/>
                </a:solidFill>
                <a:latin typeface="Trebuchet MS"/>
                <a:cs typeface="Trebuchet MS"/>
              </a:rPr>
              <a:t>Z </a:t>
            </a:r>
            <a:r>
              <a:rPr sz="1800" b="1" spc="-70" dirty="0">
                <a:solidFill>
                  <a:srgbClr val="D60093"/>
                </a:solidFill>
                <a:latin typeface="Trebuchet MS"/>
                <a:cs typeface="Trebuchet MS"/>
              </a:rPr>
              <a:t>GLAVICO </a:t>
            </a:r>
            <a:r>
              <a:rPr sz="1800" b="1" spc="-60" dirty="0">
                <a:solidFill>
                  <a:srgbClr val="D60093"/>
                </a:solidFill>
                <a:latin typeface="Trebuchet MS"/>
                <a:cs typeface="Trebuchet MS"/>
              </a:rPr>
              <a:t>BELO  </a:t>
            </a:r>
            <a:r>
              <a:rPr sz="1800" b="1" spc="-30" dirty="0">
                <a:solidFill>
                  <a:srgbClr val="D60093"/>
                </a:solidFill>
                <a:latin typeface="Trebuchet MS"/>
                <a:cs typeface="Trebuchet MS"/>
              </a:rPr>
              <a:t>NESLIŠNO</a:t>
            </a:r>
            <a:r>
              <a:rPr sz="1800" b="1" spc="170" dirty="0">
                <a:solidFill>
                  <a:srgbClr val="D60093"/>
                </a:solidFill>
                <a:latin typeface="Trebuchet MS"/>
                <a:cs typeface="Trebuchet MS"/>
              </a:rPr>
              <a:t> </a:t>
            </a:r>
            <a:r>
              <a:rPr sz="1800" b="1" spc="-75" dirty="0">
                <a:solidFill>
                  <a:srgbClr val="D60093"/>
                </a:solidFill>
                <a:latin typeface="Trebuchet MS"/>
                <a:cs typeface="Trebuchet MS"/>
              </a:rPr>
              <a:t>ZVONI.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58388" y="2680929"/>
            <a:ext cx="2752725" cy="1501775"/>
            <a:chOff x="5858388" y="2680929"/>
            <a:chExt cx="2752725" cy="1501775"/>
          </a:xfrm>
        </p:grpSpPr>
        <p:sp>
          <p:nvSpPr>
            <p:cNvPr id="11" name="object 11"/>
            <p:cNvSpPr/>
            <p:nvPr/>
          </p:nvSpPr>
          <p:spPr>
            <a:xfrm>
              <a:off x="5858388" y="2680929"/>
              <a:ext cx="2752269" cy="15011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47287" y="2731719"/>
              <a:ext cx="2651125" cy="1400175"/>
            </a:xfrm>
            <a:custGeom>
              <a:avLst/>
              <a:gdLst/>
              <a:ahLst/>
              <a:cxnLst/>
              <a:rect l="l" t="t" r="r" b="b"/>
              <a:pathLst>
                <a:path w="2651125" h="1400175">
                  <a:moveTo>
                    <a:pt x="2417395" y="1399597"/>
                  </a:moveTo>
                  <a:lnTo>
                    <a:pt x="233274" y="1399597"/>
                  </a:lnTo>
                  <a:lnTo>
                    <a:pt x="186257" y="1394857"/>
                  </a:lnTo>
                  <a:lnTo>
                    <a:pt x="142466" y="1381264"/>
                  </a:lnTo>
                  <a:lnTo>
                    <a:pt x="102841" y="1359755"/>
                  </a:lnTo>
                  <a:lnTo>
                    <a:pt x="68318" y="1331269"/>
                  </a:lnTo>
                  <a:lnTo>
                    <a:pt x="39835" y="1296744"/>
                  </a:lnTo>
                  <a:lnTo>
                    <a:pt x="18329" y="1257119"/>
                  </a:lnTo>
                  <a:lnTo>
                    <a:pt x="4738" y="1213332"/>
                  </a:lnTo>
                  <a:lnTo>
                    <a:pt x="0" y="1166322"/>
                  </a:lnTo>
                  <a:lnTo>
                    <a:pt x="0" y="233274"/>
                  </a:lnTo>
                  <a:lnTo>
                    <a:pt x="4738" y="186264"/>
                  </a:lnTo>
                  <a:lnTo>
                    <a:pt x="18329" y="142477"/>
                  </a:lnTo>
                  <a:lnTo>
                    <a:pt x="39835" y="102852"/>
                  </a:lnTo>
                  <a:lnTo>
                    <a:pt x="68318" y="68327"/>
                  </a:lnTo>
                  <a:lnTo>
                    <a:pt x="102841" y="39842"/>
                  </a:lnTo>
                  <a:lnTo>
                    <a:pt x="142466" y="18333"/>
                  </a:lnTo>
                  <a:lnTo>
                    <a:pt x="186257" y="4739"/>
                  </a:lnTo>
                  <a:lnTo>
                    <a:pt x="233274" y="0"/>
                  </a:lnTo>
                  <a:lnTo>
                    <a:pt x="2417395" y="0"/>
                  </a:lnTo>
                  <a:lnTo>
                    <a:pt x="2463108" y="4523"/>
                  </a:lnTo>
                  <a:lnTo>
                    <a:pt x="2506654" y="17756"/>
                  </a:lnTo>
                  <a:lnTo>
                    <a:pt x="2546801" y="39192"/>
                  </a:lnTo>
                  <a:lnTo>
                    <a:pt x="2582319" y="68324"/>
                  </a:lnTo>
                  <a:lnTo>
                    <a:pt x="2611452" y="103854"/>
                  </a:lnTo>
                  <a:lnTo>
                    <a:pt x="2632888" y="144002"/>
                  </a:lnTo>
                  <a:lnTo>
                    <a:pt x="2646121" y="187550"/>
                  </a:lnTo>
                  <a:lnTo>
                    <a:pt x="2650644" y="233274"/>
                  </a:lnTo>
                  <a:lnTo>
                    <a:pt x="2650644" y="1166322"/>
                  </a:lnTo>
                  <a:lnTo>
                    <a:pt x="2645906" y="1213332"/>
                  </a:lnTo>
                  <a:lnTo>
                    <a:pt x="2632315" y="1257119"/>
                  </a:lnTo>
                  <a:lnTo>
                    <a:pt x="2610810" y="1296744"/>
                  </a:lnTo>
                  <a:lnTo>
                    <a:pt x="2582329" y="1331269"/>
                  </a:lnTo>
                  <a:lnTo>
                    <a:pt x="2547809" y="1359755"/>
                  </a:lnTo>
                  <a:lnTo>
                    <a:pt x="2508188" y="1381264"/>
                  </a:lnTo>
                  <a:lnTo>
                    <a:pt x="2464404" y="1394857"/>
                  </a:lnTo>
                  <a:lnTo>
                    <a:pt x="2417395" y="1399597"/>
                  </a:lnTo>
                  <a:close/>
                </a:path>
              </a:pathLst>
            </a:custGeom>
            <a:solidFill>
              <a:srgbClr val="FDCF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088631" y="2857227"/>
            <a:ext cx="2308860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D60093"/>
                </a:solidFill>
                <a:latin typeface="Trebuchet MS"/>
                <a:cs typeface="Trebuchet MS"/>
              </a:rPr>
              <a:t>CVETOVI</a:t>
            </a:r>
            <a:r>
              <a:rPr sz="1800" b="1" spc="215" dirty="0">
                <a:solidFill>
                  <a:srgbClr val="D60093"/>
                </a:solidFill>
                <a:latin typeface="Trebuchet MS"/>
                <a:cs typeface="Trebuchet MS"/>
              </a:rPr>
              <a:t> </a:t>
            </a:r>
            <a:r>
              <a:rPr sz="1800" b="1" spc="5" dirty="0">
                <a:solidFill>
                  <a:srgbClr val="D60093"/>
                </a:solidFill>
                <a:latin typeface="Trebuchet MS"/>
                <a:cs typeface="Trebuchet MS"/>
              </a:rPr>
              <a:t>RUMENI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699"/>
              </a:lnSpc>
            </a:pPr>
            <a:r>
              <a:rPr sz="1800" b="1" spc="-80" dirty="0">
                <a:solidFill>
                  <a:srgbClr val="D60093"/>
                </a:solidFill>
                <a:latin typeface="Trebuchet MS"/>
                <a:cs typeface="Trebuchet MS"/>
              </a:rPr>
              <a:t>KOT </a:t>
            </a:r>
            <a:r>
              <a:rPr sz="1800" b="1" spc="-85" dirty="0">
                <a:solidFill>
                  <a:srgbClr val="D60093"/>
                </a:solidFill>
                <a:latin typeface="Trebuchet MS"/>
                <a:cs typeface="Trebuchet MS"/>
              </a:rPr>
              <a:t>LUČKE </a:t>
            </a:r>
            <a:r>
              <a:rPr sz="1800" b="1" spc="-10" dirty="0">
                <a:solidFill>
                  <a:srgbClr val="D60093"/>
                </a:solidFill>
                <a:latin typeface="Trebuchet MS"/>
                <a:cs typeface="Trebuchet MS"/>
              </a:rPr>
              <a:t>NA </a:t>
            </a:r>
            <a:r>
              <a:rPr sz="1800" b="1" spc="-105" dirty="0">
                <a:solidFill>
                  <a:srgbClr val="D60093"/>
                </a:solidFill>
                <a:latin typeface="Trebuchet MS"/>
                <a:cs typeface="Trebuchet MS"/>
              </a:rPr>
              <a:t>TRATI,  </a:t>
            </a:r>
            <a:r>
              <a:rPr sz="1800" b="1" spc="-10" dirty="0">
                <a:solidFill>
                  <a:srgbClr val="D60093"/>
                </a:solidFill>
                <a:latin typeface="Trebuchet MS"/>
                <a:cs typeface="Trebuchet MS"/>
              </a:rPr>
              <a:t>A </a:t>
            </a:r>
            <a:r>
              <a:rPr sz="1800" b="1" spc="-50" dirty="0">
                <a:solidFill>
                  <a:srgbClr val="D60093"/>
                </a:solidFill>
                <a:latin typeface="Trebuchet MS"/>
                <a:cs typeface="Trebuchet MS"/>
              </a:rPr>
              <a:t>ZOBČASTI </a:t>
            </a:r>
            <a:r>
              <a:rPr sz="1800" b="1" spc="-60" dirty="0">
                <a:solidFill>
                  <a:srgbClr val="D60093"/>
                </a:solidFill>
                <a:latin typeface="Trebuchet MS"/>
                <a:cs typeface="Trebuchet MS"/>
              </a:rPr>
              <a:t>LISTI  </a:t>
            </a:r>
            <a:r>
              <a:rPr sz="1800" b="1" spc="-20" dirty="0">
                <a:solidFill>
                  <a:srgbClr val="D60093"/>
                </a:solidFill>
                <a:latin typeface="Trebuchet MS"/>
                <a:cs typeface="Trebuchet MS"/>
              </a:rPr>
              <a:t>OKUSNI </a:t>
            </a:r>
            <a:r>
              <a:rPr sz="1800" b="1" spc="-90" dirty="0">
                <a:solidFill>
                  <a:srgbClr val="D60093"/>
                </a:solidFill>
                <a:latin typeface="Trebuchet MS"/>
                <a:cs typeface="Trebuchet MS"/>
              </a:rPr>
              <a:t>V</a:t>
            </a:r>
            <a:r>
              <a:rPr sz="1800" b="1" spc="-70" dirty="0">
                <a:solidFill>
                  <a:srgbClr val="D60093"/>
                </a:solidFill>
                <a:latin typeface="Trebuchet MS"/>
                <a:cs typeface="Trebuchet MS"/>
              </a:rPr>
              <a:t> </a:t>
            </a:r>
            <a:r>
              <a:rPr sz="1800" b="1" spc="-80" dirty="0">
                <a:solidFill>
                  <a:srgbClr val="D60093"/>
                </a:solidFill>
                <a:latin typeface="Trebuchet MS"/>
                <a:cs typeface="Trebuchet MS"/>
              </a:rPr>
              <a:t>SOLATI.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607790" y="1053040"/>
            <a:ext cx="3568700" cy="1500505"/>
            <a:chOff x="4607790" y="1053040"/>
            <a:chExt cx="3568700" cy="1500505"/>
          </a:xfrm>
        </p:grpSpPr>
        <p:sp>
          <p:nvSpPr>
            <p:cNvPr id="15" name="object 15"/>
            <p:cNvSpPr/>
            <p:nvPr/>
          </p:nvSpPr>
          <p:spPr>
            <a:xfrm>
              <a:off x="4607790" y="1053040"/>
              <a:ext cx="3568692" cy="15002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58590" y="1065735"/>
              <a:ext cx="3467100" cy="1398905"/>
            </a:xfrm>
            <a:custGeom>
              <a:avLst/>
              <a:gdLst/>
              <a:ahLst/>
              <a:cxnLst/>
              <a:rect l="l" t="t" r="r" b="b"/>
              <a:pathLst>
                <a:path w="3467100" h="1398905">
                  <a:moveTo>
                    <a:pt x="3233968" y="1398679"/>
                  </a:moveTo>
                  <a:lnTo>
                    <a:pt x="233099" y="1398679"/>
                  </a:lnTo>
                  <a:lnTo>
                    <a:pt x="186118" y="1393943"/>
                  </a:lnTo>
                  <a:lnTo>
                    <a:pt x="142361" y="1380360"/>
                  </a:lnTo>
                  <a:lnTo>
                    <a:pt x="102765" y="1358867"/>
                  </a:lnTo>
                  <a:lnTo>
                    <a:pt x="68268" y="1330401"/>
                  </a:lnTo>
                  <a:lnTo>
                    <a:pt x="39806" y="1295900"/>
                  </a:lnTo>
                  <a:lnTo>
                    <a:pt x="18316" y="1256302"/>
                  </a:lnTo>
                  <a:lnTo>
                    <a:pt x="4735" y="1212543"/>
                  </a:lnTo>
                  <a:lnTo>
                    <a:pt x="0" y="1165562"/>
                  </a:lnTo>
                  <a:lnTo>
                    <a:pt x="0" y="233119"/>
                  </a:lnTo>
                  <a:lnTo>
                    <a:pt x="4735" y="186137"/>
                  </a:lnTo>
                  <a:lnTo>
                    <a:pt x="18316" y="142378"/>
                  </a:lnTo>
                  <a:lnTo>
                    <a:pt x="39806" y="102779"/>
                  </a:lnTo>
                  <a:lnTo>
                    <a:pt x="68268" y="68278"/>
                  </a:lnTo>
                  <a:lnTo>
                    <a:pt x="102765" y="39812"/>
                  </a:lnTo>
                  <a:lnTo>
                    <a:pt x="142361" y="18319"/>
                  </a:lnTo>
                  <a:lnTo>
                    <a:pt x="186118" y="4736"/>
                  </a:lnTo>
                  <a:lnTo>
                    <a:pt x="233099" y="0"/>
                  </a:lnTo>
                  <a:lnTo>
                    <a:pt x="3233968" y="0"/>
                  </a:lnTo>
                  <a:lnTo>
                    <a:pt x="3279659" y="4520"/>
                  </a:lnTo>
                  <a:lnTo>
                    <a:pt x="3323177" y="17744"/>
                  </a:lnTo>
                  <a:lnTo>
                    <a:pt x="3363297" y="39166"/>
                  </a:lnTo>
                  <a:lnTo>
                    <a:pt x="3398793" y="68279"/>
                  </a:lnTo>
                  <a:lnTo>
                    <a:pt x="3427911" y="103784"/>
                  </a:lnTo>
                  <a:lnTo>
                    <a:pt x="3449340" y="143908"/>
                  </a:lnTo>
                  <a:lnTo>
                    <a:pt x="3462570" y="187427"/>
                  </a:lnTo>
                  <a:lnTo>
                    <a:pt x="3467093" y="233119"/>
                  </a:lnTo>
                  <a:lnTo>
                    <a:pt x="3467093" y="1165562"/>
                  </a:lnTo>
                  <a:lnTo>
                    <a:pt x="3462356" y="1212543"/>
                  </a:lnTo>
                  <a:lnTo>
                    <a:pt x="3448772" y="1256302"/>
                  </a:lnTo>
                  <a:lnTo>
                    <a:pt x="3427278" y="1295900"/>
                  </a:lnTo>
                  <a:lnTo>
                    <a:pt x="3398811" y="1330401"/>
                  </a:lnTo>
                  <a:lnTo>
                    <a:pt x="3364310" y="1358867"/>
                  </a:lnTo>
                  <a:lnTo>
                    <a:pt x="3324710" y="1380360"/>
                  </a:lnTo>
                  <a:lnTo>
                    <a:pt x="3280950" y="1393943"/>
                  </a:lnTo>
                  <a:lnTo>
                    <a:pt x="3233968" y="1398679"/>
                  </a:lnTo>
                  <a:close/>
                </a:path>
              </a:pathLst>
            </a:custGeom>
            <a:solidFill>
              <a:srgbClr val="FFFF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44015" y="1190195"/>
              <a:ext cx="3296243" cy="13019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794815" y="1202897"/>
            <a:ext cx="3194685" cy="1200785"/>
          </a:xfrm>
          <a:prstGeom prst="rect">
            <a:avLst/>
          </a:prstGeom>
          <a:solidFill>
            <a:srgbClr val="FFFFAA"/>
          </a:solidFill>
        </p:spPr>
        <p:txBody>
          <a:bodyPr vert="horz" wrap="square" lIns="0" tIns="26670" rIns="0" bIns="0" rtlCol="0">
            <a:spAutoFit/>
          </a:bodyPr>
          <a:lstStyle/>
          <a:p>
            <a:pPr marL="85090" marR="233045" algn="just">
              <a:lnSpc>
                <a:spcPct val="100699"/>
              </a:lnSpc>
              <a:spcBef>
                <a:spcPts val="210"/>
              </a:spcBef>
            </a:pPr>
            <a:r>
              <a:rPr sz="1800" b="1" dirty="0">
                <a:solidFill>
                  <a:srgbClr val="D60093"/>
                </a:solidFill>
                <a:latin typeface="Trebuchet MS"/>
                <a:cs typeface="Trebuchet MS"/>
              </a:rPr>
              <a:t>SPOMLADI </a:t>
            </a:r>
            <a:r>
              <a:rPr sz="1800" b="1" spc="-60" dirty="0">
                <a:solidFill>
                  <a:srgbClr val="D60093"/>
                </a:solidFill>
                <a:latin typeface="Trebuchet MS"/>
                <a:cs typeface="Trebuchet MS"/>
              </a:rPr>
              <a:t>ZRASTE </a:t>
            </a:r>
            <a:r>
              <a:rPr sz="1800" b="1" spc="-105" dirty="0">
                <a:solidFill>
                  <a:srgbClr val="D60093"/>
                </a:solidFill>
                <a:latin typeface="Trebuchet MS"/>
                <a:cs typeface="Trebuchet MS"/>
              </a:rPr>
              <a:t>CVETKA,  </a:t>
            </a:r>
            <a:r>
              <a:rPr sz="1800" b="1" spc="-5" dirty="0">
                <a:solidFill>
                  <a:srgbClr val="D60093"/>
                </a:solidFill>
                <a:latin typeface="Trebuchet MS"/>
                <a:cs typeface="Trebuchet MS"/>
              </a:rPr>
              <a:t>NI </a:t>
            </a:r>
            <a:r>
              <a:rPr sz="1800" b="1" spc="-85" dirty="0">
                <a:solidFill>
                  <a:srgbClr val="D60093"/>
                </a:solidFill>
                <a:latin typeface="Trebuchet MS"/>
                <a:cs typeface="Trebuchet MS"/>
              </a:rPr>
              <a:t>ZVONČEK, </a:t>
            </a:r>
            <a:r>
              <a:rPr sz="1800" b="1" spc="-5" dirty="0">
                <a:solidFill>
                  <a:srgbClr val="D60093"/>
                </a:solidFill>
                <a:latin typeface="Trebuchet MS"/>
                <a:cs typeface="Trebuchet MS"/>
              </a:rPr>
              <a:t>NI </a:t>
            </a:r>
            <a:r>
              <a:rPr sz="1800" b="1" spc="-70" dirty="0">
                <a:solidFill>
                  <a:srgbClr val="D60093"/>
                </a:solidFill>
                <a:latin typeface="Trebuchet MS"/>
                <a:cs typeface="Trebuchet MS"/>
              </a:rPr>
              <a:t>MARJETKA,  </a:t>
            </a:r>
            <a:r>
              <a:rPr sz="1800" b="1" spc="5" dirty="0">
                <a:solidFill>
                  <a:srgbClr val="D60093"/>
                </a:solidFill>
                <a:latin typeface="Trebuchet MS"/>
                <a:cs typeface="Trebuchet MS"/>
              </a:rPr>
              <a:t>RUMENO </a:t>
            </a:r>
            <a:r>
              <a:rPr sz="1800" b="1" spc="-85" dirty="0">
                <a:solidFill>
                  <a:srgbClr val="D60093"/>
                </a:solidFill>
                <a:latin typeface="Trebuchet MS"/>
                <a:cs typeface="Trebuchet MS"/>
              </a:rPr>
              <a:t>HALJICO</a:t>
            </a:r>
            <a:r>
              <a:rPr sz="1800" b="1" spc="-110" dirty="0">
                <a:solidFill>
                  <a:srgbClr val="D60093"/>
                </a:solidFill>
                <a:latin typeface="Trebuchet MS"/>
                <a:cs typeface="Trebuchet MS"/>
              </a:rPr>
              <a:t> </a:t>
            </a:r>
            <a:r>
              <a:rPr sz="1800" b="1" spc="60" dirty="0">
                <a:solidFill>
                  <a:srgbClr val="D60093"/>
                </a:solidFill>
                <a:latin typeface="Trebuchet MS"/>
                <a:cs typeface="Trebuchet MS"/>
              </a:rPr>
              <a:t>IMA</a:t>
            </a:r>
            <a:endParaRPr sz="1800">
              <a:latin typeface="Trebuchet MS"/>
              <a:cs typeface="Trebuchet MS"/>
            </a:endParaRPr>
          </a:p>
          <a:p>
            <a:pPr marL="85090" algn="just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solidFill>
                  <a:srgbClr val="D60093"/>
                </a:solidFill>
                <a:latin typeface="Trebuchet MS"/>
                <a:cs typeface="Trebuchet MS"/>
              </a:rPr>
              <a:t>IN </a:t>
            </a:r>
            <a:r>
              <a:rPr sz="1800" b="1" spc="-45" dirty="0">
                <a:solidFill>
                  <a:srgbClr val="D60093"/>
                </a:solidFill>
                <a:latin typeface="Trebuchet MS"/>
                <a:cs typeface="Trebuchet MS"/>
              </a:rPr>
              <a:t>TROBI</a:t>
            </a:r>
            <a:r>
              <a:rPr sz="1800" b="1" spc="-85" dirty="0">
                <a:solidFill>
                  <a:srgbClr val="D60093"/>
                </a:solidFill>
                <a:latin typeface="Trebuchet MS"/>
                <a:cs typeface="Trebuchet MS"/>
              </a:rPr>
              <a:t> </a:t>
            </a:r>
            <a:r>
              <a:rPr sz="1800" b="1" spc="-95" dirty="0">
                <a:solidFill>
                  <a:srgbClr val="D60093"/>
                </a:solidFill>
                <a:latin typeface="Trebuchet MS"/>
                <a:cs typeface="Trebuchet MS"/>
              </a:rPr>
              <a:t>TRA-RA-RA.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91326" y="463324"/>
            <a:ext cx="2787015" cy="1616710"/>
            <a:chOff x="691326" y="463324"/>
            <a:chExt cx="2787015" cy="1616710"/>
          </a:xfrm>
        </p:grpSpPr>
        <p:sp>
          <p:nvSpPr>
            <p:cNvPr id="20" name="object 20"/>
            <p:cNvSpPr/>
            <p:nvPr/>
          </p:nvSpPr>
          <p:spPr>
            <a:xfrm>
              <a:off x="691326" y="463324"/>
              <a:ext cx="2786994" cy="161648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0905" y="541426"/>
              <a:ext cx="2607945" cy="1460500"/>
            </a:xfrm>
            <a:custGeom>
              <a:avLst/>
              <a:gdLst/>
              <a:ahLst/>
              <a:cxnLst/>
              <a:rect l="l" t="t" r="r" b="b"/>
              <a:pathLst>
                <a:path w="2607945" h="1460500">
                  <a:moveTo>
                    <a:pt x="2364437" y="1460277"/>
                  </a:moveTo>
                  <a:lnTo>
                    <a:pt x="243384" y="1460277"/>
                  </a:lnTo>
                  <a:lnTo>
                    <a:pt x="194334" y="1455332"/>
                  </a:lnTo>
                  <a:lnTo>
                    <a:pt x="148648" y="1441150"/>
                  </a:lnTo>
                  <a:lnTo>
                    <a:pt x="107306" y="1418710"/>
                  </a:lnTo>
                  <a:lnTo>
                    <a:pt x="71285" y="1388991"/>
                  </a:lnTo>
                  <a:lnTo>
                    <a:pt x="41566" y="1352971"/>
                  </a:lnTo>
                  <a:lnTo>
                    <a:pt x="19126" y="1311628"/>
                  </a:lnTo>
                  <a:lnTo>
                    <a:pt x="4944" y="1265942"/>
                  </a:lnTo>
                  <a:lnTo>
                    <a:pt x="0" y="1216892"/>
                  </a:lnTo>
                  <a:lnTo>
                    <a:pt x="0" y="243384"/>
                  </a:lnTo>
                  <a:lnTo>
                    <a:pt x="4944" y="194334"/>
                  </a:lnTo>
                  <a:lnTo>
                    <a:pt x="19126" y="148648"/>
                  </a:lnTo>
                  <a:lnTo>
                    <a:pt x="41566" y="107306"/>
                  </a:lnTo>
                  <a:lnTo>
                    <a:pt x="71285" y="71285"/>
                  </a:lnTo>
                  <a:lnTo>
                    <a:pt x="107306" y="41566"/>
                  </a:lnTo>
                  <a:lnTo>
                    <a:pt x="148648" y="19126"/>
                  </a:lnTo>
                  <a:lnTo>
                    <a:pt x="194334" y="4944"/>
                  </a:lnTo>
                  <a:lnTo>
                    <a:pt x="243384" y="0"/>
                  </a:lnTo>
                  <a:lnTo>
                    <a:pt x="2364437" y="0"/>
                  </a:lnTo>
                  <a:lnTo>
                    <a:pt x="2412144" y="4719"/>
                  </a:lnTo>
                  <a:lnTo>
                    <a:pt x="2457584" y="18526"/>
                  </a:lnTo>
                  <a:lnTo>
                    <a:pt x="2499476" y="40891"/>
                  </a:lnTo>
                  <a:lnTo>
                    <a:pt x="2536537" y="71284"/>
                  </a:lnTo>
                  <a:lnTo>
                    <a:pt x="2566936" y="108354"/>
                  </a:lnTo>
                  <a:lnTo>
                    <a:pt x="2589306" y="150245"/>
                  </a:lnTo>
                  <a:lnTo>
                    <a:pt x="2603116" y="195680"/>
                  </a:lnTo>
                  <a:lnTo>
                    <a:pt x="2607837" y="243384"/>
                  </a:lnTo>
                  <a:lnTo>
                    <a:pt x="2607837" y="1216892"/>
                  </a:lnTo>
                  <a:lnTo>
                    <a:pt x="2602892" y="1265942"/>
                  </a:lnTo>
                  <a:lnTo>
                    <a:pt x="2588709" y="1311628"/>
                  </a:lnTo>
                  <a:lnTo>
                    <a:pt x="2566268" y="1352971"/>
                  </a:lnTo>
                  <a:lnTo>
                    <a:pt x="2536546" y="1388991"/>
                  </a:lnTo>
                  <a:lnTo>
                    <a:pt x="2500524" y="1418710"/>
                  </a:lnTo>
                  <a:lnTo>
                    <a:pt x="2459179" y="1441150"/>
                  </a:lnTo>
                  <a:lnTo>
                    <a:pt x="2413490" y="1455332"/>
                  </a:lnTo>
                  <a:lnTo>
                    <a:pt x="2364437" y="1460277"/>
                  </a:lnTo>
                  <a:close/>
                </a:path>
              </a:pathLst>
            </a:custGeom>
            <a:solidFill>
              <a:srgbClr val="DBC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9060" y="607733"/>
              <a:ext cx="2641619" cy="135133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47213" y="683236"/>
            <a:ext cx="2465705" cy="1200785"/>
          </a:xfrm>
          <a:prstGeom prst="rect">
            <a:avLst/>
          </a:prstGeom>
          <a:solidFill>
            <a:srgbClr val="DBCDFD"/>
          </a:solidFill>
        </p:spPr>
        <p:txBody>
          <a:bodyPr vert="horz" wrap="square" lIns="0" tIns="2857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25"/>
              </a:spcBef>
            </a:pPr>
            <a:r>
              <a:rPr sz="1800" b="1" spc="-65" dirty="0">
                <a:solidFill>
                  <a:srgbClr val="C80089"/>
                </a:solidFill>
                <a:latin typeface="Trebuchet MS"/>
                <a:cs typeface="Trebuchet MS"/>
              </a:rPr>
              <a:t>STALILA</a:t>
            </a:r>
            <a:r>
              <a:rPr sz="1800" b="1" spc="220" dirty="0">
                <a:solidFill>
                  <a:srgbClr val="C80089"/>
                </a:solidFill>
                <a:latin typeface="Trebuchet MS"/>
                <a:cs typeface="Trebuchet MS"/>
              </a:rPr>
              <a:t> </a:t>
            </a:r>
            <a:r>
              <a:rPr sz="1800" b="1" spc="-45" dirty="0">
                <a:solidFill>
                  <a:srgbClr val="C80089"/>
                </a:solidFill>
                <a:latin typeface="Trebuchet MS"/>
                <a:cs typeface="Trebuchet MS"/>
              </a:rPr>
              <a:t>SNEG</a:t>
            </a:r>
            <a:endParaRPr sz="1800">
              <a:latin typeface="Trebuchet MS"/>
              <a:cs typeface="Trebuchet MS"/>
            </a:endParaRPr>
          </a:p>
          <a:p>
            <a:pPr marL="85725" marR="100330">
              <a:lnSpc>
                <a:spcPct val="100699"/>
              </a:lnSpc>
            </a:pPr>
            <a:r>
              <a:rPr sz="1800" b="1" spc="-90" dirty="0">
                <a:solidFill>
                  <a:srgbClr val="C80089"/>
                </a:solidFill>
                <a:latin typeface="Trebuchet MS"/>
                <a:cs typeface="Trebuchet MS"/>
              </a:rPr>
              <a:t>V </a:t>
            </a:r>
            <a:r>
              <a:rPr sz="1800" b="1" spc="-65" dirty="0">
                <a:solidFill>
                  <a:srgbClr val="C80089"/>
                </a:solidFill>
                <a:latin typeface="Trebuchet MS"/>
                <a:cs typeface="Trebuchet MS"/>
              </a:rPr>
              <a:t>POTOKE </a:t>
            </a:r>
            <a:r>
              <a:rPr sz="1800" b="1" spc="-75" dirty="0">
                <a:solidFill>
                  <a:srgbClr val="C80089"/>
                </a:solidFill>
                <a:latin typeface="Trebuchet MS"/>
                <a:cs typeface="Trebuchet MS"/>
              </a:rPr>
              <a:t>ŽUBOREČE,  </a:t>
            </a:r>
            <a:r>
              <a:rPr sz="1800" b="1" spc="-40" dirty="0">
                <a:solidFill>
                  <a:srgbClr val="C80089"/>
                </a:solidFill>
                <a:latin typeface="Trebuchet MS"/>
                <a:cs typeface="Trebuchet MS"/>
              </a:rPr>
              <a:t>POSULA </a:t>
            </a:r>
            <a:r>
              <a:rPr sz="1800" b="1" spc="20" dirty="0">
                <a:solidFill>
                  <a:srgbClr val="C80089"/>
                </a:solidFill>
                <a:latin typeface="Trebuchet MS"/>
                <a:cs typeface="Trebuchet MS"/>
              </a:rPr>
              <a:t>S </a:t>
            </a:r>
            <a:r>
              <a:rPr sz="1800" b="1" spc="-90" dirty="0">
                <a:solidFill>
                  <a:srgbClr val="C80089"/>
                </a:solidFill>
                <a:latin typeface="Trebuchet MS"/>
                <a:cs typeface="Trebuchet MS"/>
              </a:rPr>
              <a:t>CVETJEM  </a:t>
            </a:r>
            <a:r>
              <a:rPr sz="1800" b="1" spc="-60" dirty="0">
                <a:solidFill>
                  <a:srgbClr val="C80089"/>
                </a:solidFill>
                <a:latin typeface="Trebuchet MS"/>
                <a:cs typeface="Trebuchet MS"/>
              </a:rPr>
              <a:t>TRAVNIKE </a:t>
            </a:r>
            <a:r>
              <a:rPr sz="1800" b="1" spc="-160" dirty="0">
                <a:solidFill>
                  <a:srgbClr val="C80089"/>
                </a:solidFill>
                <a:latin typeface="Trebuchet MS"/>
                <a:cs typeface="Trebuchet MS"/>
              </a:rPr>
              <a:t>JE</a:t>
            </a:r>
            <a:r>
              <a:rPr sz="1800" b="1" dirty="0">
                <a:solidFill>
                  <a:srgbClr val="C80089"/>
                </a:solidFill>
                <a:latin typeface="Trebuchet MS"/>
                <a:cs typeface="Trebuchet MS"/>
              </a:rPr>
              <a:t> </a:t>
            </a:r>
            <a:r>
              <a:rPr sz="1800" b="1" spc="-90" dirty="0">
                <a:solidFill>
                  <a:srgbClr val="C80089"/>
                </a:solidFill>
                <a:latin typeface="Trebuchet MS"/>
                <a:cs typeface="Trebuchet MS"/>
              </a:rPr>
              <a:t>SPEČE.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957336" y="5767323"/>
            <a:ext cx="3855720" cy="996950"/>
            <a:chOff x="1957336" y="5767323"/>
            <a:chExt cx="3855720" cy="996950"/>
          </a:xfrm>
        </p:grpSpPr>
        <p:sp>
          <p:nvSpPr>
            <p:cNvPr id="25" name="object 25"/>
            <p:cNvSpPr/>
            <p:nvPr/>
          </p:nvSpPr>
          <p:spPr>
            <a:xfrm>
              <a:off x="1957336" y="5767323"/>
              <a:ext cx="3855142" cy="99691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81196" y="5791188"/>
              <a:ext cx="3754120" cy="895350"/>
            </a:xfrm>
            <a:custGeom>
              <a:avLst/>
              <a:gdLst/>
              <a:ahLst/>
              <a:cxnLst/>
              <a:rect l="l" t="t" r="r" b="b"/>
              <a:pathLst>
                <a:path w="3754120" h="895350">
                  <a:moveTo>
                    <a:pt x="3604317" y="895323"/>
                  </a:moveTo>
                  <a:lnTo>
                    <a:pt x="149222" y="895323"/>
                  </a:lnTo>
                  <a:lnTo>
                    <a:pt x="102056" y="887714"/>
                  </a:lnTo>
                  <a:lnTo>
                    <a:pt x="61093" y="866527"/>
                  </a:lnTo>
                  <a:lnTo>
                    <a:pt x="28791" y="834222"/>
                  </a:lnTo>
                  <a:lnTo>
                    <a:pt x="7607" y="793259"/>
                  </a:lnTo>
                  <a:lnTo>
                    <a:pt x="0" y="746098"/>
                  </a:lnTo>
                  <a:lnTo>
                    <a:pt x="0" y="149224"/>
                  </a:lnTo>
                  <a:lnTo>
                    <a:pt x="7607" y="102054"/>
                  </a:lnTo>
                  <a:lnTo>
                    <a:pt x="28791" y="61090"/>
                  </a:lnTo>
                  <a:lnTo>
                    <a:pt x="61093" y="28788"/>
                  </a:lnTo>
                  <a:lnTo>
                    <a:pt x="102056" y="7606"/>
                  </a:lnTo>
                  <a:lnTo>
                    <a:pt x="149222" y="0"/>
                  </a:lnTo>
                  <a:lnTo>
                    <a:pt x="3604317" y="0"/>
                  </a:lnTo>
                  <a:lnTo>
                    <a:pt x="3661417" y="11359"/>
                  </a:lnTo>
                  <a:lnTo>
                    <a:pt x="3709817" y="43699"/>
                  </a:lnTo>
                  <a:lnTo>
                    <a:pt x="3742179" y="92121"/>
                  </a:lnTo>
                  <a:lnTo>
                    <a:pt x="3753542" y="149224"/>
                  </a:lnTo>
                  <a:lnTo>
                    <a:pt x="3753542" y="746098"/>
                  </a:lnTo>
                  <a:lnTo>
                    <a:pt x="3745933" y="793259"/>
                  </a:lnTo>
                  <a:lnTo>
                    <a:pt x="3724746" y="834222"/>
                  </a:lnTo>
                  <a:lnTo>
                    <a:pt x="3692441" y="866527"/>
                  </a:lnTo>
                  <a:lnTo>
                    <a:pt x="3651478" y="887714"/>
                  </a:lnTo>
                  <a:lnTo>
                    <a:pt x="3604317" y="895323"/>
                  </a:lnTo>
                  <a:close/>
                </a:path>
              </a:pathLst>
            </a:custGeom>
            <a:solidFill>
              <a:srgbClr val="CC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097931" y="4445929"/>
            <a:ext cx="5766435" cy="20713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40760" marR="5080">
              <a:lnSpc>
                <a:spcPct val="100699"/>
              </a:lnSpc>
              <a:spcBef>
                <a:spcPts val="85"/>
              </a:spcBef>
            </a:pPr>
            <a:r>
              <a:rPr sz="1800" b="1" spc="-20" dirty="0">
                <a:solidFill>
                  <a:srgbClr val="D60093"/>
                </a:solidFill>
                <a:latin typeface="Trebuchet MS"/>
                <a:cs typeface="Trebuchet MS"/>
              </a:rPr>
              <a:t>KDO </a:t>
            </a:r>
            <a:r>
              <a:rPr sz="1800" b="1" spc="-110" dirty="0">
                <a:solidFill>
                  <a:srgbClr val="D60093"/>
                </a:solidFill>
                <a:latin typeface="Trebuchet MS"/>
                <a:cs typeface="Trebuchet MS"/>
              </a:rPr>
              <a:t>JOČE </a:t>
            </a:r>
            <a:r>
              <a:rPr sz="1800" b="1" spc="-10" dirty="0">
                <a:solidFill>
                  <a:srgbClr val="D60093"/>
                </a:solidFill>
                <a:latin typeface="Trebuchet MS"/>
                <a:cs typeface="Trebuchet MS"/>
              </a:rPr>
              <a:t>NA </a:t>
            </a:r>
            <a:r>
              <a:rPr sz="1800" b="1" spc="-70" dirty="0">
                <a:solidFill>
                  <a:srgbClr val="D60093"/>
                </a:solidFill>
                <a:latin typeface="Trebuchet MS"/>
                <a:cs typeface="Trebuchet MS"/>
              </a:rPr>
              <a:t>NEBU,  </a:t>
            </a:r>
            <a:r>
              <a:rPr sz="1800" b="1" spc="-20" dirty="0">
                <a:solidFill>
                  <a:srgbClr val="D60093"/>
                </a:solidFill>
                <a:latin typeface="Trebuchet MS"/>
                <a:cs typeface="Trebuchet MS"/>
              </a:rPr>
              <a:t>KDO </a:t>
            </a:r>
            <a:r>
              <a:rPr sz="1800" b="1" spc="20" dirty="0">
                <a:solidFill>
                  <a:srgbClr val="D60093"/>
                </a:solidFill>
                <a:latin typeface="Trebuchet MS"/>
                <a:cs typeface="Trebuchet MS"/>
              </a:rPr>
              <a:t>MOČI </a:t>
            </a:r>
            <a:r>
              <a:rPr sz="1800" b="1" spc="60" dirty="0">
                <a:solidFill>
                  <a:srgbClr val="D60093"/>
                </a:solidFill>
                <a:latin typeface="Trebuchet MS"/>
                <a:cs typeface="Trebuchet MS"/>
              </a:rPr>
              <a:t>NAM </a:t>
            </a:r>
            <a:r>
              <a:rPr sz="1800" b="1" spc="-130" dirty="0">
                <a:solidFill>
                  <a:srgbClr val="D60093"/>
                </a:solidFill>
                <a:latin typeface="Trebuchet MS"/>
                <a:cs typeface="Trebuchet MS"/>
              </a:rPr>
              <a:t>TLA,  </a:t>
            </a:r>
            <a:r>
              <a:rPr sz="1800" b="1" spc="-20" dirty="0">
                <a:solidFill>
                  <a:srgbClr val="D60093"/>
                </a:solidFill>
                <a:latin typeface="Trebuchet MS"/>
                <a:cs typeface="Trebuchet MS"/>
              </a:rPr>
              <a:t>KDO </a:t>
            </a:r>
            <a:r>
              <a:rPr sz="1800" b="1" spc="-65" dirty="0">
                <a:solidFill>
                  <a:srgbClr val="D60093"/>
                </a:solidFill>
                <a:latin typeface="Trebuchet MS"/>
                <a:cs typeface="Trebuchet MS"/>
              </a:rPr>
              <a:t>TRKA </a:t>
            </a:r>
            <a:r>
              <a:rPr sz="1800" b="1" spc="-10" dirty="0">
                <a:solidFill>
                  <a:srgbClr val="D60093"/>
                </a:solidFill>
                <a:latin typeface="Trebuchet MS"/>
                <a:cs typeface="Trebuchet MS"/>
              </a:rPr>
              <a:t>NA </a:t>
            </a:r>
            <a:r>
              <a:rPr sz="1800" b="1" spc="-60" dirty="0">
                <a:solidFill>
                  <a:srgbClr val="D60093"/>
                </a:solidFill>
                <a:latin typeface="Trebuchet MS"/>
                <a:cs typeface="Trebuchet MS"/>
              </a:rPr>
              <a:t>ŠIPO,  </a:t>
            </a:r>
            <a:r>
              <a:rPr sz="1800" b="1" spc="-20" dirty="0">
                <a:solidFill>
                  <a:srgbClr val="D60093"/>
                </a:solidFill>
                <a:latin typeface="Trebuchet MS"/>
                <a:cs typeface="Trebuchet MS"/>
              </a:rPr>
              <a:t>KDO</a:t>
            </a:r>
            <a:r>
              <a:rPr sz="1800" b="1" spc="220" dirty="0">
                <a:solidFill>
                  <a:srgbClr val="D60093"/>
                </a:solidFill>
                <a:latin typeface="Trebuchet MS"/>
                <a:cs typeface="Trebuchet MS"/>
              </a:rPr>
              <a:t> </a:t>
            </a:r>
            <a:r>
              <a:rPr sz="1800" b="1" spc="-65" dirty="0">
                <a:solidFill>
                  <a:srgbClr val="D60093"/>
                </a:solidFill>
                <a:latin typeface="Trebuchet MS"/>
                <a:cs typeface="Trebuchet MS"/>
              </a:rPr>
              <a:t>ŠKROPOTA?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Trebuchet MS"/>
              <a:cs typeface="Trebuchet MS"/>
            </a:endParaRPr>
          </a:p>
          <a:p>
            <a:pPr marL="12700" marR="2286000">
              <a:lnSpc>
                <a:spcPct val="100699"/>
              </a:lnSpc>
              <a:tabLst>
                <a:tab pos="2919095" algn="l"/>
              </a:tabLst>
            </a:pPr>
            <a:r>
              <a:rPr sz="1800" b="1" spc="-105" dirty="0">
                <a:solidFill>
                  <a:srgbClr val="D60093"/>
                </a:solidFill>
                <a:latin typeface="Trebuchet MS"/>
                <a:cs typeface="Trebuchet MS"/>
              </a:rPr>
              <a:t>KU-KU! </a:t>
            </a:r>
            <a:r>
              <a:rPr sz="1800" b="1" spc="-5" dirty="0">
                <a:solidFill>
                  <a:srgbClr val="D60093"/>
                </a:solidFill>
                <a:latin typeface="Trebuchet MS"/>
                <a:cs typeface="Trebuchet MS"/>
              </a:rPr>
              <a:t>POMLAD </a:t>
            </a:r>
            <a:r>
              <a:rPr sz="1800" b="1" spc="-60" dirty="0">
                <a:solidFill>
                  <a:srgbClr val="D60093"/>
                </a:solidFill>
                <a:latin typeface="Trebuchet MS"/>
                <a:cs typeface="Trebuchet MS"/>
              </a:rPr>
              <a:t>OZNANJA </a:t>
            </a:r>
            <a:r>
              <a:rPr sz="1800" b="1" spc="-95" dirty="0">
                <a:solidFill>
                  <a:srgbClr val="D60093"/>
                </a:solidFill>
                <a:latin typeface="Trebuchet MS"/>
                <a:cs typeface="Trebuchet MS"/>
              </a:rPr>
              <a:t>PTICA.  </a:t>
            </a:r>
            <a:r>
              <a:rPr sz="1800" b="1" spc="-105" dirty="0">
                <a:solidFill>
                  <a:srgbClr val="D60093"/>
                </a:solidFill>
                <a:latin typeface="Trebuchet MS"/>
                <a:cs typeface="Trebuchet MS"/>
              </a:rPr>
              <a:t>KU-KU!</a:t>
            </a:r>
            <a:r>
              <a:rPr sz="1800" b="1" spc="235" dirty="0">
                <a:solidFill>
                  <a:srgbClr val="D60093"/>
                </a:solidFill>
                <a:latin typeface="Trebuchet MS"/>
                <a:cs typeface="Trebuchet MS"/>
              </a:rPr>
              <a:t> </a:t>
            </a:r>
            <a:r>
              <a:rPr sz="1800" b="1" spc="-100" dirty="0">
                <a:solidFill>
                  <a:srgbClr val="D60093"/>
                </a:solidFill>
                <a:latin typeface="Trebuchet MS"/>
                <a:cs typeface="Trebuchet MS"/>
              </a:rPr>
              <a:t>POJE</a:t>
            </a:r>
            <a:r>
              <a:rPr sz="1800" b="1" u="heavy" spc="-100" dirty="0">
                <a:solidFill>
                  <a:srgbClr val="D60093"/>
                </a:solidFill>
                <a:uFill>
                  <a:solidFill>
                    <a:srgbClr val="D50092"/>
                  </a:solidFill>
                </a:uFill>
                <a:latin typeface="Trebuchet MS"/>
                <a:cs typeface="Trebuchet MS"/>
              </a:rPr>
              <a:t> 	</a:t>
            </a:r>
            <a:r>
              <a:rPr sz="1800" spc="-5" dirty="0">
                <a:solidFill>
                  <a:srgbClr val="D60093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5281" cy="1023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9475" y="4810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/>
              <a:t>In	odgovor	je</a:t>
            </a:r>
            <a:r>
              <a:rPr spc="-100" dirty="0"/>
              <a:t> </a:t>
            </a:r>
            <a:r>
              <a:rPr dirty="0"/>
              <a:t>…</a:t>
            </a:r>
          </a:p>
        </p:txBody>
      </p:sp>
      <p:sp>
        <p:nvSpPr>
          <p:cNvPr id="4" name="object 4"/>
          <p:cNvSpPr/>
          <p:nvPr/>
        </p:nvSpPr>
        <p:spPr>
          <a:xfrm>
            <a:off x="8458182" y="36512"/>
            <a:ext cx="685798" cy="692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7712" y="1384805"/>
            <a:ext cx="7177405" cy="2505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indent="-297815">
              <a:lnSpc>
                <a:spcPct val="100000"/>
              </a:lnSpc>
              <a:spcBef>
                <a:spcPts val="100"/>
              </a:spcBef>
              <a:buChar char="•"/>
              <a:tabLst>
                <a:tab pos="309245" algn="l"/>
                <a:tab pos="310515" algn="l"/>
                <a:tab pos="1308100" algn="l"/>
                <a:tab pos="1882139" algn="l"/>
              </a:tabLst>
            </a:pP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MANJ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SE	OBLEČEMO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262672"/>
              </a:buClr>
              <a:buFont typeface="Arial"/>
              <a:buChar char="•"/>
            </a:pPr>
            <a:endParaRPr sz="2900">
              <a:latin typeface="Arial"/>
              <a:cs typeface="Arial"/>
            </a:endParaRPr>
          </a:p>
          <a:p>
            <a:pPr marL="309880" indent="-297815">
              <a:lnSpc>
                <a:spcPct val="100000"/>
              </a:lnSpc>
              <a:buChar char="•"/>
              <a:tabLst>
                <a:tab pos="309245" algn="l"/>
                <a:tab pos="310515" algn="l"/>
                <a:tab pos="1102995" algn="l"/>
                <a:tab pos="1964689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VEČ	SMO	ZUNAJ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262672"/>
              </a:buClr>
              <a:buFont typeface="Arial"/>
              <a:buChar char="•"/>
            </a:pPr>
            <a:endParaRPr sz="2700">
              <a:latin typeface="Arial"/>
              <a:cs typeface="Arial"/>
            </a:endParaRPr>
          </a:p>
          <a:p>
            <a:pPr marL="309880" marR="5080" indent="-297815">
              <a:lnSpc>
                <a:spcPts val="2850"/>
              </a:lnSpc>
              <a:spcBef>
                <a:spcPts val="1680"/>
              </a:spcBef>
              <a:buChar char="•"/>
              <a:tabLst>
                <a:tab pos="309245" algn="l"/>
                <a:tab pos="310515" algn="l"/>
                <a:tab pos="1765300" algn="l"/>
                <a:tab pos="2340610" algn="l"/>
                <a:tab pos="3416300" algn="l"/>
                <a:tab pos="4648200" algn="l"/>
                <a:tab pos="5019675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DELAM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O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A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V</a:t>
            </a:r>
            <a:r>
              <a:rPr sz="2400" spc="-50" dirty="0">
                <a:solidFill>
                  <a:srgbClr val="262672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TU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,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POLJU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,	V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SADOVNJAKU,  VINOGRADU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04799" y="1120617"/>
            <a:ext cx="8461375" cy="5499100"/>
            <a:chOff x="304799" y="1120617"/>
            <a:chExt cx="8461375" cy="5499100"/>
          </a:xfrm>
        </p:grpSpPr>
        <p:sp>
          <p:nvSpPr>
            <p:cNvPr id="7" name="object 7"/>
            <p:cNvSpPr/>
            <p:nvPr/>
          </p:nvSpPr>
          <p:spPr>
            <a:xfrm>
              <a:off x="304799" y="4135641"/>
              <a:ext cx="4390491" cy="24834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04989" y="1120617"/>
              <a:ext cx="2837744" cy="19482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81740" y="4135641"/>
              <a:ext cx="3884267" cy="24834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2345" y="320102"/>
            <a:ext cx="47047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45590" algn="l"/>
              </a:tabLst>
            </a:pP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V</a:t>
            </a:r>
            <a:r>
              <a:rPr sz="4800" spc="-95" dirty="0">
                <a:solidFill>
                  <a:srgbClr val="C80089"/>
                </a:solidFill>
                <a:latin typeface="Arial"/>
                <a:cs typeface="Arial"/>
              </a:rPr>
              <a:t>R</a:t>
            </a:r>
            <a:r>
              <a:rPr sz="4800" dirty="0">
                <a:solidFill>
                  <a:srgbClr val="C80089"/>
                </a:solidFill>
                <a:latin typeface="Arial"/>
                <a:cs typeface="Arial"/>
              </a:rPr>
              <a:t>T	</a:t>
            </a: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SPOMLADI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8182" y="1377569"/>
            <a:ext cx="5186680" cy="115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0220" marR="5080" indent="-478155">
              <a:lnSpc>
                <a:spcPct val="116300"/>
              </a:lnSpc>
              <a:spcBef>
                <a:spcPts val="100"/>
              </a:spcBef>
              <a:tabLst>
                <a:tab pos="980440" algn="l"/>
                <a:tab pos="2610485" algn="l"/>
                <a:tab pos="3079115" algn="l"/>
                <a:tab pos="3378200" algn="l"/>
              </a:tabLst>
            </a:pP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KA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J	MORAMO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SPOMLADI  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NAREDITI	NA	</a:t>
            </a:r>
            <a:r>
              <a:rPr sz="3200" spc="-20" dirty="0">
                <a:solidFill>
                  <a:srgbClr val="262672"/>
                </a:solidFill>
                <a:latin typeface="Arial"/>
                <a:cs typeface="Arial"/>
              </a:rPr>
              <a:t>VRTU?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95409" y="2971793"/>
            <a:ext cx="6505549" cy="3658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5281" cy="1023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9475" y="4810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/>
              <a:t>In	odgovor	je</a:t>
            </a:r>
            <a:r>
              <a:rPr spc="-100" dirty="0"/>
              <a:t> </a:t>
            </a:r>
            <a:r>
              <a:rPr dirty="0"/>
              <a:t>…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69839" y="36512"/>
            <a:ext cx="8874760" cy="3191510"/>
            <a:chOff x="269839" y="36512"/>
            <a:chExt cx="8874760" cy="3191510"/>
          </a:xfrm>
        </p:grpSpPr>
        <p:sp>
          <p:nvSpPr>
            <p:cNvPr id="5" name="object 5"/>
            <p:cNvSpPr/>
            <p:nvPr/>
          </p:nvSpPr>
          <p:spPr>
            <a:xfrm>
              <a:off x="8458183" y="36512"/>
              <a:ext cx="685798" cy="692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9839" y="1302242"/>
              <a:ext cx="2519119" cy="19252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9839" y="3197268"/>
            <a:ext cx="2519680" cy="461645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07314">
              <a:lnSpc>
                <a:spcPct val="100000"/>
              </a:lnSpc>
              <a:spcBef>
                <a:spcPts val="204"/>
              </a:spcBef>
            </a:pPr>
            <a:r>
              <a:rPr sz="2400" spc="-55" dirty="0">
                <a:solidFill>
                  <a:srgbClr val="2D2D89"/>
                </a:solidFill>
                <a:latin typeface="Arial"/>
                <a:cs typeface="Arial"/>
              </a:rPr>
              <a:t>PREKOPAVAMO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93369" y="1295397"/>
            <a:ext cx="3272818" cy="1935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93369" y="3197268"/>
            <a:ext cx="3270250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23290">
              <a:lnSpc>
                <a:spcPct val="100000"/>
              </a:lnSpc>
              <a:spcBef>
                <a:spcPts val="204"/>
              </a:spcBef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GNOJIMO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47612" y="1295397"/>
            <a:ext cx="2502169" cy="19220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44586" y="3197268"/>
            <a:ext cx="2505710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532765">
              <a:lnSpc>
                <a:spcPct val="100000"/>
              </a:lnSpc>
              <a:spcBef>
                <a:spcPts val="204"/>
              </a:spcBef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GRABIMO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9252" y="4103166"/>
            <a:ext cx="2921191" cy="19420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9251" y="6010987"/>
            <a:ext cx="2917825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103505">
              <a:lnSpc>
                <a:spcPct val="100000"/>
              </a:lnSpc>
              <a:spcBef>
                <a:spcPts val="200"/>
              </a:spcBef>
              <a:tabLst>
                <a:tab pos="1522095" algn="l"/>
              </a:tabLst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SEJEMO	SEMENA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68518" y="4103991"/>
            <a:ext cx="2843269" cy="19420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264743" y="6029487"/>
            <a:ext cx="2839720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200"/>
              </a:spcBef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SADIMO</a:t>
            </a:r>
            <a:r>
              <a:rPr sz="2400" spc="-40" dirty="0">
                <a:solidFill>
                  <a:srgbClr val="2D2D89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SADIKE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04937" y="4103179"/>
            <a:ext cx="2656169" cy="19429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301162" y="6045262"/>
            <a:ext cx="2660015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570230">
              <a:lnSpc>
                <a:spcPct val="100000"/>
              </a:lnSpc>
              <a:spcBef>
                <a:spcPts val="204"/>
              </a:spcBef>
            </a:pPr>
            <a:r>
              <a:rPr sz="2400" spc="-30" dirty="0">
                <a:solidFill>
                  <a:srgbClr val="2D2D89"/>
                </a:solidFill>
                <a:latin typeface="Arial"/>
                <a:cs typeface="Arial"/>
              </a:rPr>
              <a:t>ZALIVAMO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1526" y="320102"/>
            <a:ext cx="45516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4689" algn="l"/>
              </a:tabLst>
            </a:pP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RAS</a:t>
            </a:r>
            <a:r>
              <a:rPr sz="4800" dirty="0">
                <a:solidFill>
                  <a:srgbClr val="C80089"/>
                </a:solidFill>
                <a:latin typeface="Arial"/>
                <a:cs typeface="Arial"/>
              </a:rPr>
              <a:t>T	</a:t>
            </a: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RASTLIN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5909" y="1456940"/>
            <a:ext cx="78511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7535" algn="l"/>
                <a:tab pos="1906270" algn="l"/>
                <a:tab pos="4248785" algn="l"/>
                <a:tab pos="5624830" algn="l"/>
              </a:tabLst>
            </a:pP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Z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ČES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A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ZRASTEJ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O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NOV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RASTLINE?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4437" y="2590794"/>
            <a:ext cx="6522696" cy="4076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5281" cy="1023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9475" y="4810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/>
              <a:t>In	odgovor	je</a:t>
            </a:r>
            <a:r>
              <a:rPr spc="-100" dirty="0"/>
              <a:t> </a:t>
            </a:r>
            <a:r>
              <a:rPr dirty="0"/>
              <a:t>…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36512"/>
            <a:ext cx="9144000" cy="3382645"/>
            <a:chOff x="0" y="36512"/>
            <a:chExt cx="9144000" cy="3382645"/>
          </a:xfrm>
        </p:grpSpPr>
        <p:sp>
          <p:nvSpPr>
            <p:cNvPr id="5" name="object 5"/>
            <p:cNvSpPr/>
            <p:nvPr/>
          </p:nvSpPr>
          <p:spPr>
            <a:xfrm>
              <a:off x="8458182" y="36512"/>
              <a:ext cx="685798" cy="692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91749" y="1391017"/>
              <a:ext cx="3056691" cy="2027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49160"/>
              <a:ext cx="2387200" cy="16049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473758" y="998310"/>
            <a:ext cx="1546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0850" algn="l"/>
              </a:tabLst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D2D89"/>
                </a:solidFill>
                <a:latin typeface="Arial"/>
                <a:cs typeface="Arial"/>
              </a:rPr>
              <a:t>Z	</a:t>
            </a: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SEMEN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11556" y="3622867"/>
            <a:ext cx="2708910" cy="2927350"/>
            <a:chOff x="311556" y="3622867"/>
            <a:chExt cx="2708910" cy="2927350"/>
          </a:xfrm>
        </p:grpSpPr>
        <p:sp>
          <p:nvSpPr>
            <p:cNvPr id="10" name="object 10"/>
            <p:cNvSpPr/>
            <p:nvPr/>
          </p:nvSpPr>
          <p:spPr>
            <a:xfrm>
              <a:off x="311556" y="3622867"/>
              <a:ext cx="2708537" cy="1839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1556" y="5280641"/>
              <a:ext cx="2708537" cy="12692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93417" y="6496910"/>
            <a:ext cx="2155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0850" algn="l"/>
              </a:tabLst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D2D89"/>
                </a:solidFill>
                <a:latin typeface="Arial"/>
                <a:cs typeface="Arial"/>
              </a:rPr>
              <a:t>Z	</a:t>
            </a: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GOMOLJEV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77764" y="3111417"/>
            <a:ext cx="1784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0850" algn="l"/>
              </a:tabLst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D2D89"/>
                </a:solidFill>
                <a:latin typeface="Arial"/>
                <a:cs typeface="Arial"/>
              </a:rPr>
              <a:t>Z	</a:t>
            </a: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ČEBULIC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87267" y="1146575"/>
            <a:ext cx="5043170" cy="5575300"/>
            <a:chOff x="3987267" y="1146575"/>
            <a:chExt cx="5043170" cy="5575300"/>
          </a:xfrm>
        </p:grpSpPr>
        <p:sp>
          <p:nvSpPr>
            <p:cNvPr id="15" name="object 15"/>
            <p:cNvSpPr/>
            <p:nvPr/>
          </p:nvSpPr>
          <p:spPr>
            <a:xfrm>
              <a:off x="5043064" y="1146575"/>
              <a:ext cx="3078243" cy="19773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31611" y="2771824"/>
              <a:ext cx="2098465" cy="11839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87267" y="5161664"/>
              <a:ext cx="4576783" cy="15598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14010" y="4329741"/>
              <a:ext cx="1916071" cy="141632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069554" y="4721501"/>
            <a:ext cx="2894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0850" algn="l"/>
              </a:tabLst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2D2D89"/>
                </a:solidFill>
                <a:latin typeface="Arial"/>
                <a:cs typeface="Arial"/>
              </a:rPr>
              <a:t>Z	</a:t>
            </a: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PO</a:t>
            </a:r>
            <a:r>
              <a:rPr sz="2400" spc="-180" dirty="0">
                <a:solidFill>
                  <a:srgbClr val="2D2D89"/>
                </a:solidFill>
                <a:latin typeface="Arial"/>
                <a:cs typeface="Arial"/>
              </a:rPr>
              <a:t>T</a:t>
            </a: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AKNJENCEV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8000" y="1685540"/>
            <a:ext cx="84105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80440" algn="l"/>
                <a:tab pos="3191510" algn="l"/>
                <a:tab pos="6365875" algn="l"/>
                <a:tab pos="7087870" algn="l"/>
              </a:tabLst>
            </a:pP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KA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J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RASTLIN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POTREBUJEJ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O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Z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A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RAST?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33426" y="184301"/>
            <a:ext cx="45516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4689" algn="l"/>
              </a:tabLst>
            </a:pP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RAS</a:t>
            </a:r>
            <a:r>
              <a:rPr sz="4800" dirty="0">
                <a:solidFill>
                  <a:srgbClr val="C80089"/>
                </a:solidFill>
                <a:latin typeface="Arial"/>
                <a:cs typeface="Arial"/>
              </a:rPr>
              <a:t>T	</a:t>
            </a:r>
            <a:r>
              <a:rPr sz="4800" spc="-5" dirty="0">
                <a:solidFill>
                  <a:srgbClr val="C80089"/>
                </a:solidFill>
                <a:latin typeface="Arial"/>
                <a:cs typeface="Arial"/>
              </a:rPr>
              <a:t>RASTLIN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47797" y="2590794"/>
            <a:ext cx="6454136" cy="4033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1138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8176" y="16294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/>
              <a:t>In	odgovor	je</a:t>
            </a:r>
            <a:r>
              <a:rPr spc="-100" dirty="0"/>
              <a:t> </a:t>
            </a:r>
            <a:r>
              <a:rPr dirty="0"/>
              <a:t>…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14890" y="36512"/>
            <a:ext cx="8929370" cy="6567805"/>
            <a:chOff x="214890" y="36512"/>
            <a:chExt cx="8929370" cy="6567805"/>
          </a:xfrm>
        </p:grpSpPr>
        <p:sp>
          <p:nvSpPr>
            <p:cNvPr id="5" name="object 5"/>
            <p:cNvSpPr/>
            <p:nvPr/>
          </p:nvSpPr>
          <p:spPr>
            <a:xfrm>
              <a:off x="8458182" y="36512"/>
              <a:ext cx="685798" cy="692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81292" y="1214972"/>
              <a:ext cx="2285995" cy="25745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81687" y="4034966"/>
              <a:ext cx="2617369" cy="25690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76516" y="4030691"/>
              <a:ext cx="2425695" cy="25733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11112" y="1214972"/>
              <a:ext cx="2181120" cy="25636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4890" y="1219372"/>
              <a:ext cx="3322543" cy="258419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379592" y="3309393"/>
            <a:ext cx="1129665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04"/>
              </a:spcBef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ZRAK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67287" y="5029189"/>
            <a:ext cx="2847340" cy="831215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85090" marR="98425">
              <a:lnSpc>
                <a:spcPts val="2850"/>
              </a:lnSpc>
              <a:spcBef>
                <a:spcPts val="320"/>
              </a:spcBef>
              <a:tabLst>
                <a:tab pos="523875" algn="l"/>
                <a:tab pos="1794510" algn="l"/>
              </a:tabLst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HRANILN</a:t>
            </a:r>
            <a:r>
              <a:rPr sz="2400" dirty="0">
                <a:solidFill>
                  <a:srgbClr val="2D2D89"/>
                </a:solidFill>
                <a:latin typeface="Arial"/>
                <a:cs typeface="Arial"/>
              </a:rPr>
              <a:t>E	</a:t>
            </a: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SNOVI  IZ	ZEMLJE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6160" y="3686642"/>
            <a:ext cx="1657985" cy="461645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04"/>
              </a:spcBef>
            </a:pPr>
            <a:r>
              <a:rPr sz="2400" spc="-20" dirty="0">
                <a:solidFill>
                  <a:srgbClr val="2D2D89"/>
                </a:solidFill>
                <a:latin typeface="Arial"/>
                <a:cs typeface="Arial"/>
              </a:rPr>
              <a:t>TOPLOTO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22350" y="4339166"/>
            <a:ext cx="1130300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00"/>
              </a:spcBef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VODO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65216" y="3095918"/>
            <a:ext cx="1864995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04"/>
              </a:spcBef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SVETLOBO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2050" y="1910968"/>
            <a:ext cx="6806565" cy="1731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9210" marR="1285240" indent="4445" algn="ctr">
              <a:lnSpc>
                <a:spcPct val="116300"/>
              </a:lnSpc>
              <a:spcBef>
                <a:spcPts val="100"/>
              </a:spcBef>
              <a:tabLst>
                <a:tab pos="2272030" algn="l"/>
                <a:tab pos="3618229" algn="l"/>
              </a:tabLst>
            </a:pP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KAJ	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MORAMO  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SPOMLAD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I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NAREDITI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60"/>
              </a:spcBef>
              <a:tabLst>
                <a:tab pos="495300" algn="l"/>
                <a:tab pos="3467100" algn="l"/>
                <a:tab pos="4097654" algn="l"/>
              </a:tabLst>
            </a:pP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V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SADOVNJAK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U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N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VINOGRADU?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767965" marR="5080" indent="-2473325">
              <a:lnSpc>
                <a:spcPct val="100299"/>
              </a:lnSpc>
              <a:spcBef>
                <a:spcPts val="80"/>
              </a:spcBef>
              <a:tabLst>
                <a:tab pos="4314190" algn="l"/>
                <a:tab pos="5125720" algn="l"/>
              </a:tabLst>
            </a:pPr>
            <a:r>
              <a:rPr spc="-10" dirty="0"/>
              <a:t>SADOVNJA</a:t>
            </a:r>
            <a:r>
              <a:rPr dirty="0"/>
              <a:t>K	</a:t>
            </a:r>
            <a:r>
              <a:rPr spc="-5" dirty="0"/>
              <a:t>i</a:t>
            </a:r>
            <a:r>
              <a:rPr dirty="0"/>
              <a:t>n	</a:t>
            </a:r>
            <a:r>
              <a:rPr spc="-10" dirty="0"/>
              <a:t>VINOGRAD  </a:t>
            </a:r>
            <a:r>
              <a:rPr spc="-5" dirty="0"/>
              <a:t>SPOMLADI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3808142"/>
            <a:ext cx="9143981" cy="3049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1138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8176" y="16294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/>
              <a:t>In	odgovor	je</a:t>
            </a:r>
            <a:r>
              <a:rPr spc="-100" dirty="0"/>
              <a:t> </a:t>
            </a:r>
            <a:r>
              <a:rPr dirty="0"/>
              <a:t>…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714988" y="36512"/>
            <a:ext cx="3429000" cy="6210300"/>
            <a:chOff x="5714988" y="36512"/>
            <a:chExt cx="3429000" cy="6210300"/>
          </a:xfrm>
        </p:grpSpPr>
        <p:sp>
          <p:nvSpPr>
            <p:cNvPr id="5" name="object 5"/>
            <p:cNvSpPr/>
            <p:nvPr/>
          </p:nvSpPr>
          <p:spPr>
            <a:xfrm>
              <a:off x="8458183" y="36512"/>
              <a:ext cx="685798" cy="692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14988" y="4188266"/>
              <a:ext cx="2743194" cy="20580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714988" y="6217862"/>
            <a:ext cx="2752725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554355">
              <a:lnSpc>
                <a:spcPct val="100000"/>
              </a:lnSpc>
              <a:spcBef>
                <a:spcPts val="204"/>
              </a:spcBef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ŠKROPIMO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3309" y="1213482"/>
            <a:ext cx="8264525" cy="2153285"/>
            <a:chOff x="413309" y="1213482"/>
            <a:chExt cx="8264525" cy="2153285"/>
          </a:xfrm>
        </p:grpSpPr>
        <p:sp>
          <p:nvSpPr>
            <p:cNvPr id="9" name="object 9"/>
            <p:cNvSpPr/>
            <p:nvPr/>
          </p:nvSpPr>
          <p:spPr>
            <a:xfrm>
              <a:off x="5728513" y="1213482"/>
              <a:ext cx="2948743" cy="2134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27591" y="1219967"/>
              <a:ext cx="1400922" cy="214647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3309" y="1213482"/>
              <a:ext cx="3914282" cy="21342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3309" y="3307993"/>
            <a:ext cx="8264525" cy="462280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204"/>
              </a:spcBef>
              <a:tabLst>
                <a:tab pos="2477135" algn="l"/>
                <a:tab pos="4350385" algn="l"/>
                <a:tab pos="5950585" algn="l"/>
                <a:tab pos="7101205" algn="l"/>
                <a:tab pos="7574280" algn="l"/>
              </a:tabLst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OBREZUJEMO,	POČISTIMO	</a:t>
            </a:r>
            <a:r>
              <a:rPr sz="2400" spc="-30" dirty="0">
                <a:solidFill>
                  <a:srgbClr val="2D2D89"/>
                </a:solidFill>
                <a:latin typeface="Arial"/>
                <a:cs typeface="Arial"/>
              </a:rPr>
              <a:t>OSTANKE	</a:t>
            </a: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LISTJA	IN	VEJ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3309" y="4188284"/>
            <a:ext cx="4781550" cy="1830705"/>
            <a:chOff x="413309" y="4188284"/>
            <a:chExt cx="4781550" cy="1830705"/>
          </a:xfrm>
        </p:grpSpPr>
        <p:sp>
          <p:nvSpPr>
            <p:cNvPr id="14" name="object 14"/>
            <p:cNvSpPr/>
            <p:nvPr/>
          </p:nvSpPr>
          <p:spPr>
            <a:xfrm>
              <a:off x="413309" y="4188284"/>
              <a:ext cx="3749267" cy="18302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00742" y="4188284"/>
              <a:ext cx="1193797" cy="18302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13309" y="6019687"/>
            <a:ext cx="4781550" cy="461645"/>
          </a:xfrm>
          <a:prstGeom prst="rect">
            <a:avLst/>
          </a:prstGeom>
          <a:solidFill>
            <a:srgbClr val="FFFFFF"/>
          </a:solidFill>
          <a:ln w="9524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332740">
              <a:lnSpc>
                <a:spcPct val="100000"/>
              </a:lnSpc>
              <a:spcBef>
                <a:spcPts val="200"/>
              </a:spcBef>
              <a:tabLst>
                <a:tab pos="1699895" algn="l"/>
                <a:tab pos="3623945" algn="l"/>
              </a:tabLst>
            </a:pPr>
            <a:r>
              <a:rPr sz="2400" spc="-5" dirty="0">
                <a:solidFill>
                  <a:srgbClr val="2D2D89"/>
                </a:solidFill>
                <a:latin typeface="Arial"/>
                <a:cs typeface="Arial"/>
              </a:rPr>
              <a:t>SADIMO	DREVESCA,	</a:t>
            </a:r>
            <a:r>
              <a:rPr sz="2400" spc="-30" dirty="0">
                <a:solidFill>
                  <a:srgbClr val="2D2D89"/>
                </a:solidFill>
                <a:latin typeface="Arial"/>
                <a:cs typeface="Arial"/>
              </a:rPr>
              <a:t>TRTO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595" y="2574"/>
            <a:ext cx="4903240" cy="6855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154" y="472502"/>
            <a:ext cx="61099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7135" algn="l"/>
              </a:tabLst>
            </a:pPr>
            <a:r>
              <a:rPr spc="-10" dirty="0">
                <a:solidFill>
                  <a:srgbClr val="D60093"/>
                </a:solidFill>
              </a:rPr>
              <a:t>IZBER</a:t>
            </a:r>
            <a:r>
              <a:rPr dirty="0">
                <a:solidFill>
                  <a:srgbClr val="D60093"/>
                </a:solidFill>
              </a:rPr>
              <a:t>I	</a:t>
            </a:r>
            <a:r>
              <a:rPr spc="-5" dirty="0">
                <a:solidFill>
                  <a:srgbClr val="D60093"/>
                </a:solidFill>
              </a:rPr>
              <a:t>VPRAŠANJE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4348" y="1766961"/>
            <a:ext cx="5894705" cy="1258570"/>
            <a:chOff x="514348" y="1766961"/>
            <a:chExt cx="5894705" cy="1258570"/>
          </a:xfrm>
        </p:grpSpPr>
        <p:sp>
          <p:nvSpPr>
            <p:cNvPr id="4" name="object 4"/>
            <p:cNvSpPr/>
            <p:nvPr/>
          </p:nvSpPr>
          <p:spPr>
            <a:xfrm>
              <a:off x="533398" y="1786011"/>
              <a:ext cx="1600196" cy="12191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0698" y="1773311"/>
              <a:ext cx="1625600" cy="1245235"/>
            </a:xfrm>
            <a:custGeom>
              <a:avLst/>
              <a:gdLst/>
              <a:ahLst/>
              <a:cxnLst/>
              <a:rect l="l" t="t" r="r" b="b"/>
              <a:pathLst>
                <a:path w="1625600" h="1245235">
                  <a:moveTo>
                    <a:pt x="0" y="215904"/>
                  </a:moveTo>
                  <a:lnTo>
                    <a:pt x="287" y="204859"/>
                  </a:lnTo>
                  <a:lnTo>
                    <a:pt x="1131" y="193838"/>
                  </a:lnTo>
                  <a:lnTo>
                    <a:pt x="9724" y="151708"/>
                  </a:lnTo>
                  <a:lnTo>
                    <a:pt x="26079" y="112989"/>
                  </a:lnTo>
                  <a:lnTo>
                    <a:pt x="49318" y="78573"/>
                  </a:lnTo>
                  <a:lnTo>
                    <a:pt x="78572" y="49319"/>
                  </a:lnTo>
                  <a:lnTo>
                    <a:pt x="112988" y="26079"/>
                  </a:lnTo>
                  <a:lnTo>
                    <a:pt x="151705" y="9725"/>
                  </a:lnTo>
                  <a:lnTo>
                    <a:pt x="193836" y="1131"/>
                  </a:lnTo>
                  <a:lnTo>
                    <a:pt x="215904" y="0"/>
                  </a:lnTo>
                  <a:lnTo>
                    <a:pt x="1409692" y="0"/>
                  </a:lnTo>
                  <a:lnTo>
                    <a:pt x="1452009" y="4187"/>
                  </a:lnTo>
                  <a:lnTo>
                    <a:pt x="1492316" y="16434"/>
                  </a:lnTo>
                  <a:lnTo>
                    <a:pt x="1529476" y="36274"/>
                  </a:lnTo>
                  <a:lnTo>
                    <a:pt x="1562359" y="63237"/>
                  </a:lnTo>
                  <a:lnTo>
                    <a:pt x="1589321" y="96122"/>
                  </a:lnTo>
                  <a:lnTo>
                    <a:pt x="1609161" y="133282"/>
                  </a:lnTo>
                  <a:lnTo>
                    <a:pt x="1621409" y="173587"/>
                  </a:lnTo>
                  <a:lnTo>
                    <a:pt x="1625596" y="215904"/>
                  </a:lnTo>
                  <a:lnTo>
                    <a:pt x="1625596" y="1028682"/>
                  </a:lnTo>
                  <a:lnTo>
                    <a:pt x="1621211" y="1072182"/>
                  </a:lnTo>
                  <a:lnTo>
                    <a:pt x="1608624" y="1112732"/>
                  </a:lnTo>
                  <a:lnTo>
                    <a:pt x="1588716" y="1149407"/>
                  </a:lnTo>
                  <a:lnTo>
                    <a:pt x="1562359" y="1181357"/>
                  </a:lnTo>
                  <a:lnTo>
                    <a:pt x="1530416" y="1207707"/>
                  </a:lnTo>
                  <a:lnTo>
                    <a:pt x="1493736" y="1227632"/>
                  </a:lnTo>
                  <a:lnTo>
                    <a:pt x="1453192" y="1240207"/>
                  </a:lnTo>
                  <a:lnTo>
                    <a:pt x="1409692" y="1244607"/>
                  </a:lnTo>
                  <a:lnTo>
                    <a:pt x="215904" y="1244607"/>
                  </a:lnTo>
                  <a:lnTo>
                    <a:pt x="172404" y="1240207"/>
                  </a:lnTo>
                  <a:lnTo>
                    <a:pt x="131859" y="1227632"/>
                  </a:lnTo>
                  <a:lnTo>
                    <a:pt x="95179" y="1207707"/>
                  </a:lnTo>
                  <a:lnTo>
                    <a:pt x="63237" y="1181357"/>
                  </a:lnTo>
                  <a:lnTo>
                    <a:pt x="36879" y="1149407"/>
                  </a:lnTo>
                  <a:lnTo>
                    <a:pt x="16972" y="1112732"/>
                  </a:lnTo>
                  <a:lnTo>
                    <a:pt x="4384" y="1072182"/>
                  </a:lnTo>
                  <a:lnTo>
                    <a:pt x="0" y="1028682"/>
                  </a:lnTo>
                  <a:lnTo>
                    <a:pt x="0" y="215904"/>
                  </a:lnTo>
                  <a:close/>
                </a:path>
                <a:path w="1625600" h="1245235">
                  <a:moveTo>
                    <a:pt x="25399" y="215904"/>
                  </a:moveTo>
                  <a:lnTo>
                    <a:pt x="25641" y="206037"/>
                  </a:lnTo>
                  <a:lnTo>
                    <a:pt x="26367" y="196418"/>
                  </a:lnTo>
                  <a:lnTo>
                    <a:pt x="36926" y="150457"/>
                  </a:lnTo>
                  <a:lnTo>
                    <a:pt x="57927" y="109402"/>
                  </a:lnTo>
                  <a:lnTo>
                    <a:pt x="87852" y="74842"/>
                  </a:lnTo>
                  <a:lnTo>
                    <a:pt x="125100" y="48373"/>
                  </a:lnTo>
                  <a:lnTo>
                    <a:pt x="168227" y="31403"/>
                  </a:lnTo>
                  <a:lnTo>
                    <a:pt x="206035" y="25641"/>
                  </a:lnTo>
                  <a:lnTo>
                    <a:pt x="215904" y="25399"/>
                  </a:lnTo>
                  <a:lnTo>
                    <a:pt x="1409692" y="25399"/>
                  </a:lnTo>
                  <a:lnTo>
                    <a:pt x="1456186" y="31151"/>
                  </a:lnTo>
                  <a:lnTo>
                    <a:pt x="1499407" y="47830"/>
                  </a:lnTo>
                  <a:lnTo>
                    <a:pt x="1537517" y="74638"/>
                  </a:lnTo>
                  <a:lnTo>
                    <a:pt x="1568189" y="110212"/>
                  </a:lnTo>
                  <a:lnTo>
                    <a:pt x="1589068" y="151724"/>
                  </a:lnTo>
                  <a:lnTo>
                    <a:pt x="1599280" y="197076"/>
                  </a:lnTo>
                  <a:lnTo>
                    <a:pt x="1600196" y="215904"/>
                  </a:lnTo>
                  <a:lnTo>
                    <a:pt x="1600196" y="1028682"/>
                  </a:lnTo>
                  <a:lnTo>
                    <a:pt x="1596326" y="1067107"/>
                  </a:lnTo>
                  <a:lnTo>
                    <a:pt x="1581400" y="1111333"/>
                  </a:lnTo>
                  <a:lnTo>
                    <a:pt x="1556710" y="1149879"/>
                  </a:lnTo>
                  <a:lnTo>
                    <a:pt x="1523718" y="1181333"/>
                  </a:lnTo>
                  <a:lnTo>
                    <a:pt x="1483842" y="1204232"/>
                  </a:lnTo>
                  <a:lnTo>
                    <a:pt x="1438656" y="1217024"/>
                  </a:lnTo>
                  <a:lnTo>
                    <a:pt x="1409692" y="1219207"/>
                  </a:lnTo>
                  <a:lnTo>
                    <a:pt x="215904" y="1219207"/>
                  </a:lnTo>
                  <a:lnTo>
                    <a:pt x="177497" y="1215332"/>
                  </a:lnTo>
                  <a:lnTo>
                    <a:pt x="133264" y="1200400"/>
                  </a:lnTo>
                  <a:lnTo>
                    <a:pt x="94721" y="1175710"/>
                  </a:lnTo>
                  <a:lnTo>
                    <a:pt x="63268" y="1142725"/>
                  </a:lnTo>
                  <a:lnTo>
                    <a:pt x="40364" y="1102832"/>
                  </a:lnTo>
                  <a:lnTo>
                    <a:pt x="27576" y="1057658"/>
                  </a:lnTo>
                  <a:lnTo>
                    <a:pt x="25399" y="1028682"/>
                  </a:lnTo>
                  <a:lnTo>
                    <a:pt x="25399" y="215904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82794" y="1786011"/>
              <a:ext cx="1600196" cy="12191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0094" y="1773311"/>
              <a:ext cx="1625600" cy="1245235"/>
            </a:xfrm>
            <a:custGeom>
              <a:avLst/>
              <a:gdLst/>
              <a:ahLst/>
              <a:cxnLst/>
              <a:rect l="l" t="t" r="r" b="b"/>
              <a:pathLst>
                <a:path w="1625600" h="1245235">
                  <a:moveTo>
                    <a:pt x="0" y="215904"/>
                  </a:moveTo>
                  <a:lnTo>
                    <a:pt x="286" y="204859"/>
                  </a:lnTo>
                  <a:lnTo>
                    <a:pt x="1131" y="193838"/>
                  </a:lnTo>
                  <a:lnTo>
                    <a:pt x="9731" y="151708"/>
                  </a:lnTo>
                  <a:lnTo>
                    <a:pt x="26090" y="112989"/>
                  </a:lnTo>
                  <a:lnTo>
                    <a:pt x="49321" y="78573"/>
                  </a:lnTo>
                  <a:lnTo>
                    <a:pt x="78584" y="49319"/>
                  </a:lnTo>
                  <a:lnTo>
                    <a:pt x="112990" y="26079"/>
                  </a:lnTo>
                  <a:lnTo>
                    <a:pt x="151715" y="9725"/>
                  </a:lnTo>
                  <a:lnTo>
                    <a:pt x="193840" y="1131"/>
                  </a:lnTo>
                  <a:lnTo>
                    <a:pt x="215899" y="0"/>
                  </a:lnTo>
                  <a:lnTo>
                    <a:pt x="1409697" y="0"/>
                  </a:lnTo>
                  <a:lnTo>
                    <a:pt x="1452022" y="4187"/>
                  </a:lnTo>
                  <a:lnTo>
                    <a:pt x="1492321" y="16434"/>
                  </a:lnTo>
                  <a:lnTo>
                    <a:pt x="1529471" y="36274"/>
                  </a:lnTo>
                  <a:lnTo>
                    <a:pt x="1562371" y="63237"/>
                  </a:lnTo>
                  <a:lnTo>
                    <a:pt x="1589321" y="96122"/>
                  </a:lnTo>
                  <a:lnTo>
                    <a:pt x="1609171" y="133282"/>
                  </a:lnTo>
                  <a:lnTo>
                    <a:pt x="1621421" y="173587"/>
                  </a:lnTo>
                  <a:lnTo>
                    <a:pt x="1625596" y="215904"/>
                  </a:lnTo>
                  <a:lnTo>
                    <a:pt x="1625596" y="1028682"/>
                  </a:lnTo>
                  <a:lnTo>
                    <a:pt x="1621221" y="1072182"/>
                  </a:lnTo>
                  <a:lnTo>
                    <a:pt x="1608621" y="1112732"/>
                  </a:lnTo>
                  <a:lnTo>
                    <a:pt x="1588721" y="1149407"/>
                  </a:lnTo>
                  <a:lnTo>
                    <a:pt x="1562371" y="1181357"/>
                  </a:lnTo>
                  <a:lnTo>
                    <a:pt x="1530421" y="1207707"/>
                  </a:lnTo>
                  <a:lnTo>
                    <a:pt x="1493746" y="1227632"/>
                  </a:lnTo>
                  <a:lnTo>
                    <a:pt x="1453197" y="1240207"/>
                  </a:lnTo>
                  <a:lnTo>
                    <a:pt x="1409697" y="1244607"/>
                  </a:lnTo>
                  <a:lnTo>
                    <a:pt x="215899" y="1244607"/>
                  </a:lnTo>
                  <a:lnTo>
                    <a:pt x="172399" y="1240207"/>
                  </a:lnTo>
                  <a:lnTo>
                    <a:pt x="131874" y="1227632"/>
                  </a:lnTo>
                  <a:lnTo>
                    <a:pt x="95174" y="1207707"/>
                  </a:lnTo>
                  <a:lnTo>
                    <a:pt x="63249" y="1181357"/>
                  </a:lnTo>
                  <a:lnTo>
                    <a:pt x="36874" y="1149407"/>
                  </a:lnTo>
                  <a:lnTo>
                    <a:pt x="16974" y="1112732"/>
                  </a:lnTo>
                  <a:lnTo>
                    <a:pt x="4399" y="1072182"/>
                  </a:lnTo>
                  <a:lnTo>
                    <a:pt x="0" y="1028682"/>
                  </a:lnTo>
                  <a:lnTo>
                    <a:pt x="0" y="215904"/>
                  </a:lnTo>
                  <a:close/>
                </a:path>
                <a:path w="1625600" h="1245235">
                  <a:moveTo>
                    <a:pt x="25399" y="215904"/>
                  </a:moveTo>
                  <a:lnTo>
                    <a:pt x="25643" y="206037"/>
                  </a:lnTo>
                  <a:lnTo>
                    <a:pt x="26371" y="196418"/>
                  </a:lnTo>
                  <a:lnTo>
                    <a:pt x="36935" y="150457"/>
                  </a:lnTo>
                  <a:lnTo>
                    <a:pt x="57924" y="109402"/>
                  </a:lnTo>
                  <a:lnTo>
                    <a:pt x="87859" y="74842"/>
                  </a:lnTo>
                  <a:lnTo>
                    <a:pt x="125105" y="48373"/>
                  </a:lnTo>
                  <a:lnTo>
                    <a:pt x="168229" y="31403"/>
                  </a:lnTo>
                  <a:lnTo>
                    <a:pt x="206042" y="25641"/>
                  </a:lnTo>
                  <a:lnTo>
                    <a:pt x="215899" y="25399"/>
                  </a:lnTo>
                  <a:lnTo>
                    <a:pt x="1409697" y="25399"/>
                  </a:lnTo>
                  <a:lnTo>
                    <a:pt x="1456198" y="31151"/>
                  </a:lnTo>
                  <a:lnTo>
                    <a:pt x="1499418" y="47830"/>
                  </a:lnTo>
                  <a:lnTo>
                    <a:pt x="1537517" y="74638"/>
                  </a:lnTo>
                  <a:lnTo>
                    <a:pt x="1568196" y="110212"/>
                  </a:lnTo>
                  <a:lnTo>
                    <a:pt x="1589071" y="151724"/>
                  </a:lnTo>
                  <a:lnTo>
                    <a:pt x="1599284" y="197076"/>
                  </a:lnTo>
                  <a:lnTo>
                    <a:pt x="1600196" y="215904"/>
                  </a:lnTo>
                  <a:lnTo>
                    <a:pt x="1600196" y="1028682"/>
                  </a:lnTo>
                  <a:lnTo>
                    <a:pt x="1596321" y="1067107"/>
                  </a:lnTo>
                  <a:lnTo>
                    <a:pt x="1581414" y="1111333"/>
                  </a:lnTo>
                  <a:lnTo>
                    <a:pt x="1556718" y="1149879"/>
                  </a:lnTo>
                  <a:lnTo>
                    <a:pt x="1523718" y="1181333"/>
                  </a:lnTo>
                  <a:lnTo>
                    <a:pt x="1483847" y="1204232"/>
                  </a:lnTo>
                  <a:lnTo>
                    <a:pt x="1438662" y="1217024"/>
                  </a:lnTo>
                  <a:lnTo>
                    <a:pt x="1409697" y="1219207"/>
                  </a:lnTo>
                  <a:lnTo>
                    <a:pt x="215899" y="1219207"/>
                  </a:lnTo>
                  <a:lnTo>
                    <a:pt x="177499" y="1215332"/>
                  </a:lnTo>
                  <a:lnTo>
                    <a:pt x="133263" y="1200400"/>
                  </a:lnTo>
                  <a:lnTo>
                    <a:pt x="94727" y="1175710"/>
                  </a:lnTo>
                  <a:lnTo>
                    <a:pt x="63270" y="1142725"/>
                  </a:lnTo>
                  <a:lnTo>
                    <a:pt x="40374" y="1102832"/>
                  </a:lnTo>
                  <a:lnTo>
                    <a:pt x="27583" y="1057658"/>
                  </a:lnTo>
                  <a:lnTo>
                    <a:pt x="25399" y="1028682"/>
                  </a:lnTo>
                  <a:lnTo>
                    <a:pt x="25399" y="215904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27540" y="1786958"/>
              <a:ext cx="1562096" cy="12191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14840" y="1774258"/>
              <a:ext cx="1587500" cy="1244600"/>
            </a:xfrm>
            <a:custGeom>
              <a:avLst/>
              <a:gdLst/>
              <a:ahLst/>
              <a:cxnLst/>
              <a:rect l="l" t="t" r="r" b="b"/>
              <a:pathLst>
                <a:path w="1587500" h="1244600">
                  <a:moveTo>
                    <a:pt x="0" y="215902"/>
                  </a:moveTo>
                  <a:lnTo>
                    <a:pt x="286" y="204856"/>
                  </a:lnTo>
                  <a:lnTo>
                    <a:pt x="1131" y="193836"/>
                  </a:lnTo>
                  <a:lnTo>
                    <a:pt x="9731" y="151705"/>
                  </a:lnTo>
                  <a:lnTo>
                    <a:pt x="26081" y="112988"/>
                  </a:lnTo>
                  <a:lnTo>
                    <a:pt x="49321" y="78571"/>
                  </a:lnTo>
                  <a:lnTo>
                    <a:pt x="78574" y="49316"/>
                  </a:lnTo>
                  <a:lnTo>
                    <a:pt x="112990" y="26079"/>
                  </a:lnTo>
                  <a:lnTo>
                    <a:pt x="151705" y="9724"/>
                  </a:lnTo>
                  <a:lnTo>
                    <a:pt x="193840" y="1130"/>
                  </a:lnTo>
                  <a:lnTo>
                    <a:pt x="215899" y="0"/>
                  </a:lnTo>
                  <a:lnTo>
                    <a:pt x="1371597" y="0"/>
                  </a:lnTo>
                  <a:lnTo>
                    <a:pt x="1413922" y="4184"/>
                  </a:lnTo>
                  <a:lnTo>
                    <a:pt x="1454222" y="16434"/>
                  </a:lnTo>
                  <a:lnTo>
                    <a:pt x="1491371" y="36274"/>
                  </a:lnTo>
                  <a:lnTo>
                    <a:pt x="1524271" y="63234"/>
                  </a:lnTo>
                  <a:lnTo>
                    <a:pt x="1551221" y="96119"/>
                  </a:lnTo>
                  <a:lnTo>
                    <a:pt x="1571071" y="133279"/>
                  </a:lnTo>
                  <a:lnTo>
                    <a:pt x="1583321" y="173584"/>
                  </a:lnTo>
                  <a:lnTo>
                    <a:pt x="1587496" y="215902"/>
                  </a:lnTo>
                  <a:lnTo>
                    <a:pt x="1587496" y="1028685"/>
                  </a:lnTo>
                  <a:lnTo>
                    <a:pt x="1583121" y="1072185"/>
                  </a:lnTo>
                  <a:lnTo>
                    <a:pt x="1570521" y="1112735"/>
                  </a:lnTo>
                  <a:lnTo>
                    <a:pt x="1550621" y="1149410"/>
                  </a:lnTo>
                  <a:lnTo>
                    <a:pt x="1524271" y="1181360"/>
                  </a:lnTo>
                  <a:lnTo>
                    <a:pt x="1492321" y="1207710"/>
                  </a:lnTo>
                  <a:lnTo>
                    <a:pt x="1455647" y="1227635"/>
                  </a:lnTo>
                  <a:lnTo>
                    <a:pt x="1415097" y="1240210"/>
                  </a:lnTo>
                  <a:lnTo>
                    <a:pt x="1371597" y="1244584"/>
                  </a:lnTo>
                  <a:lnTo>
                    <a:pt x="215899" y="1244584"/>
                  </a:lnTo>
                  <a:lnTo>
                    <a:pt x="172399" y="1240210"/>
                  </a:lnTo>
                  <a:lnTo>
                    <a:pt x="131874" y="1227635"/>
                  </a:lnTo>
                  <a:lnTo>
                    <a:pt x="95174" y="1207710"/>
                  </a:lnTo>
                  <a:lnTo>
                    <a:pt x="63249" y="1181360"/>
                  </a:lnTo>
                  <a:lnTo>
                    <a:pt x="36874" y="1149410"/>
                  </a:lnTo>
                  <a:lnTo>
                    <a:pt x="16974" y="1112735"/>
                  </a:lnTo>
                  <a:lnTo>
                    <a:pt x="4399" y="1072185"/>
                  </a:lnTo>
                  <a:lnTo>
                    <a:pt x="0" y="1028685"/>
                  </a:lnTo>
                  <a:lnTo>
                    <a:pt x="0" y="215902"/>
                  </a:lnTo>
                  <a:close/>
                </a:path>
                <a:path w="1587500" h="1244600">
                  <a:moveTo>
                    <a:pt x="25399" y="215902"/>
                  </a:moveTo>
                  <a:lnTo>
                    <a:pt x="25643" y="206034"/>
                  </a:lnTo>
                  <a:lnTo>
                    <a:pt x="26371" y="196416"/>
                  </a:lnTo>
                  <a:lnTo>
                    <a:pt x="36935" y="150456"/>
                  </a:lnTo>
                  <a:lnTo>
                    <a:pt x="57924" y="109399"/>
                  </a:lnTo>
                  <a:lnTo>
                    <a:pt x="87859" y="74841"/>
                  </a:lnTo>
                  <a:lnTo>
                    <a:pt x="125096" y="48370"/>
                  </a:lnTo>
                  <a:lnTo>
                    <a:pt x="168229" y="31401"/>
                  </a:lnTo>
                  <a:lnTo>
                    <a:pt x="206032" y="25641"/>
                  </a:lnTo>
                  <a:lnTo>
                    <a:pt x="215899" y="25399"/>
                  </a:lnTo>
                  <a:lnTo>
                    <a:pt x="1371597" y="25399"/>
                  </a:lnTo>
                  <a:lnTo>
                    <a:pt x="1418094" y="31149"/>
                  </a:lnTo>
                  <a:lnTo>
                    <a:pt x="1461318" y="47829"/>
                  </a:lnTo>
                  <a:lnTo>
                    <a:pt x="1499417" y="74638"/>
                  </a:lnTo>
                  <a:lnTo>
                    <a:pt x="1530096" y="110212"/>
                  </a:lnTo>
                  <a:lnTo>
                    <a:pt x="1550971" y="151722"/>
                  </a:lnTo>
                  <a:lnTo>
                    <a:pt x="1561184" y="197073"/>
                  </a:lnTo>
                  <a:lnTo>
                    <a:pt x="1562096" y="215902"/>
                  </a:lnTo>
                  <a:lnTo>
                    <a:pt x="1562096" y="1028685"/>
                  </a:lnTo>
                  <a:lnTo>
                    <a:pt x="1558221" y="1067110"/>
                  </a:lnTo>
                  <a:lnTo>
                    <a:pt x="1543303" y="1111324"/>
                  </a:lnTo>
                  <a:lnTo>
                    <a:pt x="1518618" y="1149878"/>
                  </a:lnTo>
                  <a:lnTo>
                    <a:pt x="1485618" y="1181325"/>
                  </a:lnTo>
                  <a:lnTo>
                    <a:pt x="1445747" y="1204235"/>
                  </a:lnTo>
                  <a:lnTo>
                    <a:pt x="1400562" y="1217022"/>
                  </a:lnTo>
                  <a:lnTo>
                    <a:pt x="1371597" y="1219185"/>
                  </a:lnTo>
                  <a:lnTo>
                    <a:pt x="215899" y="1219185"/>
                  </a:lnTo>
                  <a:lnTo>
                    <a:pt x="177499" y="1215335"/>
                  </a:lnTo>
                  <a:lnTo>
                    <a:pt x="133260" y="1200402"/>
                  </a:lnTo>
                  <a:lnTo>
                    <a:pt x="94727" y="1175710"/>
                  </a:lnTo>
                  <a:lnTo>
                    <a:pt x="63270" y="1142717"/>
                  </a:lnTo>
                  <a:lnTo>
                    <a:pt x="40374" y="1102835"/>
                  </a:lnTo>
                  <a:lnTo>
                    <a:pt x="27583" y="1057661"/>
                  </a:lnTo>
                  <a:lnTo>
                    <a:pt x="25399" y="1028685"/>
                  </a:lnTo>
                  <a:lnTo>
                    <a:pt x="25399" y="215902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440528" y="2028130"/>
            <a:ext cx="3365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4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915136" y="1766961"/>
            <a:ext cx="1638300" cy="1257935"/>
            <a:chOff x="6915136" y="1766961"/>
            <a:chExt cx="1638300" cy="1257935"/>
          </a:xfrm>
        </p:grpSpPr>
        <p:sp>
          <p:nvSpPr>
            <p:cNvPr id="12" name="object 12"/>
            <p:cNvSpPr/>
            <p:nvPr/>
          </p:nvSpPr>
          <p:spPr>
            <a:xfrm>
              <a:off x="6934186" y="1786011"/>
              <a:ext cx="1600196" cy="12191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21486" y="1773311"/>
              <a:ext cx="1625600" cy="1245235"/>
            </a:xfrm>
            <a:custGeom>
              <a:avLst/>
              <a:gdLst/>
              <a:ahLst/>
              <a:cxnLst/>
              <a:rect l="l" t="t" r="r" b="b"/>
              <a:pathLst>
                <a:path w="1625600" h="1245235">
                  <a:moveTo>
                    <a:pt x="0" y="215904"/>
                  </a:moveTo>
                  <a:lnTo>
                    <a:pt x="286" y="204859"/>
                  </a:lnTo>
                  <a:lnTo>
                    <a:pt x="1128" y="193838"/>
                  </a:lnTo>
                  <a:lnTo>
                    <a:pt x="9728" y="151708"/>
                  </a:lnTo>
                  <a:lnTo>
                    <a:pt x="26071" y="112989"/>
                  </a:lnTo>
                  <a:lnTo>
                    <a:pt x="49318" y="78573"/>
                  </a:lnTo>
                  <a:lnTo>
                    <a:pt x="78571" y="49319"/>
                  </a:lnTo>
                  <a:lnTo>
                    <a:pt x="112987" y="26079"/>
                  </a:lnTo>
                  <a:lnTo>
                    <a:pt x="151702" y="9725"/>
                  </a:lnTo>
                  <a:lnTo>
                    <a:pt x="193840" y="1131"/>
                  </a:lnTo>
                  <a:lnTo>
                    <a:pt x="215899" y="0"/>
                  </a:lnTo>
                  <a:lnTo>
                    <a:pt x="1409697" y="0"/>
                  </a:lnTo>
                  <a:lnTo>
                    <a:pt x="1452022" y="4187"/>
                  </a:lnTo>
                  <a:lnTo>
                    <a:pt x="1492321" y="16434"/>
                  </a:lnTo>
                  <a:lnTo>
                    <a:pt x="1529471" y="36274"/>
                  </a:lnTo>
                  <a:lnTo>
                    <a:pt x="1562371" y="63237"/>
                  </a:lnTo>
                  <a:lnTo>
                    <a:pt x="1589321" y="96122"/>
                  </a:lnTo>
                  <a:lnTo>
                    <a:pt x="1609171" y="133282"/>
                  </a:lnTo>
                  <a:lnTo>
                    <a:pt x="1621421" y="173587"/>
                  </a:lnTo>
                  <a:lnTo>
                    <a:pt x="1625596" y="215904"/>
                  </a:lnTo>
                  <a:lnTo>
                    <a:pt x="1625596" y="1028682"/>
                  </a:lnTo>
                  <a:lnTo>
                    <a:pt x="1621221" y="1072182"/>
                  </a:lnTo>
                  <a:lnTo>
                    <a:pt x="1608621" y="1112732"/>
                  </a:lnTo>
                  <a:lnTo>
                    <a:pt x="1588721" y="1149407"/>
                  </a:lnTo>
                  <a:lnTo>
                    <a:pt x="1562371" y="1181357"/>
                  </a:lnTo>
                  <a:lnTo>
                    <a:pt x="1530421" y="1207707"/>
                  </a:lnTo>
                  <a:lnTo>
                    <a:pt x="1493746" y="1227632"/>
                  </a:lnTo>
                  <a:lnTo>
                    <a:pt x="1453197" y="1240207"/>
                  </a:lnTo>
                  <a:lnTo>
                    <a:pt x="1409697" y="1244607"/>
                  </a:lnTo>
                  <a:lnTo>
                    <a:pt x="215899" y="1244607"/>
                  </a:lnTo>
                  <a:lnTo>
                    <a:pt x="172399" y="1240207"/>
                  </a:lnTo>
                  <a:lnTo>
                    <a:pt x="131849" y="1227632"/>
                  </a:lnTo>
                  <a:lnTo>
                    <a:pt x="95174" y="1207707"/>
                  </a:lnTo>
                  <a:lnTo>
                    <a:pt x="63224" y="1181357"/>
                  </a:lnTo>
                  <a:lnTo>
                    <a:pt x="36874" y="1149407"/>
                  </a:lnTo>
                  <a:lnTo>
                    <a:pt x="16974" y="1112732"/>
                  </a:lnTo>
                  <a:lnTo>
                    <a:pt x="4374" y="1072182"/>
                  </a:lnTo>
                  <a:lnTo>
                    <a:pt x="0" y="1028682"/>
                  </a:lnTo>
                  <a:lnTo>
                    <a:pt x="0" y="215904"/>
                  </a:lnTo>
                  <a:close/>
                </a:path>
                <a:path w="1625600" h="1245235">
                  <a:moveTo>
                    <a:pt x="25399" y="215904"/>
                  </a:moveTo>
                  <a:lnTo>
                    <a:pt x="25643" y="206037"/>
                  </a:lnTo>
                  <a:lnTo>
                    <a:pt x="26371" y="196418"/>
                  </a:lnTo>
                  <a:lnTo>
                    <a:pt x="36935" y="150457"/>
                  </a:lnTo>
                  <a:lnTo>
                    <a:pt x="57924" y="109402"/>
                  </a:lnTo>
                  <a:lnTo>
                    <a:pt x="87859" y="74842"/>
                  </a:lnTo>
                  <a:lnTo>
                    <a:pt x="125096" y="48373"/>
                  </a:lnTo>
                  <a:lnTo>
                    <a:pt x="168229" y="31403"/>
                  </a:lnTo>
                  <a:lnTo>
                    <a:pt x="206028" y="25641"/>
                  </a:lnTo>
                  <a:lnTo>
                    <a:pt x="215899" y="25399"/>
                  </a:lnTo>
                  <a:lnTo>
                    <a:pt x="1409697" y="25399"/>
                  </a:lnTo>
                  <a:lnTo>
                    <a:pt x="1456184" y="31151"/>
                  </a:lnTo>
                  <a:lnTo>
                    <a:pt x="1499406" y="47830"/>
                  </a:lnTo>
                  <a:lnTo>
                    <a:pt x="1537516" y="74638"/>
                  </a:lnTo>
                  <a:lnTo>
                    <a:pt x="1568196" y="110212"/>
                  </a:lnTo>
                  <a:lnTo>
                    <a:pt x="1589071" y="151724"/>
                  </a:lnTo>
                  <a:lnTo>
                    <a:pt x="1599274" y="197076"/>
                  </a:lnTo>
                  <a:lnTo>
                    <a:pt x="1600196" y="215904"/>
                  </a:lnTo>
                  <a:lnTo>
                    <a:pt x="1600196" y="1028682"/>
                  </a:lnTo>
                  <a:lnTo>
                    <a:pt x="1596321" y="1067107"/>
                  </a:lnTo>
                  <a:lnTo>
                    <a:pt x="1581389" y="1111333"/>
                  </a:lnTo>
                  <a:lnTo>
                    <a:pt x="1556709" y="1149879"/>
                  </a:lnTo>
                  <a:lnTo>
                    <a:pt x="1523714" y="1181333"/>
                  </a:lnTo>
                  <a:lnTo>
                    <a:pt x="1483847" y="1204232"/>
                  </a:lnTo>
                  <a:lnTo>
                    <a:pt x="1438651" y="1217024"/>
                  </a:lnTo>
                  <a:lnTo>
                    <a:pt x="1409697" y="1219207"/>
                  </a:lnTo>
                  <a:lnTo>
                    <a:pt x="215899" y="1219207"/>
                  </a:lnTo>
                  <a:lnTo>
                    <a:pt x="177499" y="1215332"/>
                  </a:lnTo>
                  <a:lnTo>
                    <a:pt x="133260" y="1200400"/>
                  </a:lnTo>
                  <a:lnTo>
                    <a:pt x="94727" y="1175710"/>
                  </a:lnTo>
                  <a:lnTo>
                    <a:pt x="63270" y="1142725"/>
                  </a:lnTo>
                  <a:lnTo>
                    <a:pt x="40374" y="1102832"/>
                  </a:lnTo>
                  <a:lnTo>
                    <a:pt x="27583" y="1057658"/>
                  </a:lnTo>
                  <a:lnTo>
                    <a:pt x="25399" y="1028682"/>
                  </a:lnTo>
                  <a:lnTo>
                    <a:pt x="25399" y="215904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566218" y="2027187"/>
            <a:ext cx="3365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14348" y="3324368"/>
            <a:ext cx="5926455" cy="1294765"/>
            <a:chOff x="514348" y="3324368"/>
            <a:chExt cx="5926455" cy="1294765"/>
          </a:xfrm>
        </p:grpSpPr>
        <p:sp>
          <p:nvSpPr>
            <p:cNvPr id="16" name="object 16"/>
            <p:cNvSpPr/>
            <p:nvPr/>
          </p:nvSpPr>
          <p:spPr>
            <a:xfrm>
              <a:off x="533398" y="3380718"/>
              <a:ext cx="1600196" cy="12191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0698" y="3368018"/>
              <a:ext cx="1625600" cy="1244600"/>
            </a:xfrm>
            <a:custGeom>
              <a:avLst/>
              <a:gdLst/>
              <a:ahLst/>
              <a:cxnLst/>
              <a:rect l="l" t="t" r="r" b="b"/>
              <a:pathLst>
                <a:path w="1625600" h="1244600">
                  <a:moveTo>
                    <a:pt x="0" y="215899"/>
                  </a:moveTo>
                  <a:lnTo>
                    <a:pt x="287" y="204859"/>
                  </a:lnTo>
                  <a:lnTo>
                    <a:pt x="1131" y="193840"/>
                  </a:lnTo>
                  <a:lnTo>
                    <a:pt x="9724" y="151702"/>
                  </a:lnTo>
                  <a:lnTo>
                    <a:pt x="26079" y="112987"/>
                  </a:lnTo>
                  <a:lnTo>
                    <a:pt x="49318" y="78562"/>
                  </a:lnTo>
                  <a:lnTo>
                    <a:pt x="78572" y="49309"/>
                  </a:lnTo>
                  <a:lnTo>
                    <a:pt x="112988" y="26071"/>
                  </a:lnTo>
                  <a:lnTo>
                    <a:pt x="151705" y="9718"/>
                  </a:lnTo>
                  <a:lnTo>
                    <a:pt x="193836" y="1128"/>
                  </a:lnTo>
                  <a:lnTo>
                    <a:pt x="215904" y="0"/>
                  </a:lnTo>
                  <a:lnTo>
                    <a:pt x="1409692" y="0"/>
                  </a:lnTo>
                  <a:lnTo>
                    <a:pt x="1452009" y="4174"/>
                  </a:lnTo>
                  <a:lnTo>
                    <a:pt x="1492316" y="16424"/>
                  </a:lnTo>
                  <a:lnTo>
                    <a:pt x="1529476" y="36274"/>
                  </a:lnTo>
                  <a:lnTo>
                    <a:pt x="1562359" y="63224"/>
                  </a:lnTo>
                  <a:lnTo>
                    <a:pt x="1589321" y="96124"/>
                  </a:lnTo>
                  <a:lnTo>
                    <a:pt x="1609161" y="133274"/>
                  </a:lnTo>
                  <a:lnTo>
                    <a:pt x="1621409" y="173574"/>
                  </a:lnTo>
                  <a:lnTo>
                    <a:pt x="1625596" y="215899"/>
                  </a:lnTo>
                  <a:lnTo>
                    <a:pt x="1625596" y="1028697"/>
                  </a:lnTo>
                  <a:lnTo>
                    <a:pt x="1621211" y="1072197"/>
                  </a:lnTo>
                  <a:lnTo>
                    <a:pt x="1608624" y="1112722"/>
                  </a:lnTo>
                  <a:lnTo>
                    <a:pt x="1588716" y="1149422"/>
                  </a:lnTo>
                  <a:lnTo>
                    <a:pt x="1562359" y="1181347"/>
                  </a:lnTo>
                  <a:lnTo>
                    <a:pt x="1530416" y="1207722"/>
                  </a:lnTo>
                  <a:lnTo>
                    <a:pt x="1493736" y="1227622"/>
                  </a:lnTo>
                  <a:lnTo>
                    <a:pt x="1453192" y="1240197"/>
                  </a:lnTo>
                  <a:lnTo>
                    <a:pt x="1409692" y="1244597"/>
                  </a:lnTo>
                  <a:lnTo>
                    <a:pt x="215904" y="1244597"/>
                  </a:lnTo>
                  <a:lnTo>
                    <a:pt x="172404" y="1240197"/>
                  </a:lnTo>
                  <a:lnTo>
                    <a:pt x="131859" y="1227622"/>
                  </a:lnTo>
                  <a:lnTo>
                    <a:pt x="95179" y="1207722"/>
                  </a:lnTo>
                  <a:lnTo>
                    <a:pt x="63237" y="1181347"/>
                  </a:lnTo>
                  <a:lnTo>
                    <a:pt x="36879" y="1149422"/>
                  </a:lnTo>
                  <a:lnTo>
                    <a:pt x="16972" y="1112722"/>
                  </a:lnTo>
                  <a:lnTo>
                    <a:pt x="4384" y="1072197"/>
                  </a:lnTo>
                  <a:lnTo>
                    <a:pt x="0" y="1028697"/>
                  </a:lnTo>
                  <a:lnTo>
                    <a:pt x="0" y="215899"/>
                  </a:lnTo>
                  <a:close/>
                </a:path>
                <a:path w="1625600" h="1244600">
                  <a:moveTo>
                    <a:pt x="25399" y="215899"/>
                  </a:moveTo>
                  <a:lnTo>
                    <a:pt x="25641" y="206028"/>
                  </a:lnTo>
                  <a:lnTo>
                    <a:pt x="26367" y="196408"/>
                  </a:lnTo>
                  <a:lnTo>
                    <a:pt x="36926" y="150457"/>
                  </a:lnTo>
                  <a:lnTo>
                    <a:pt x="57927" y="109399"/>
                  </a:lnTo>
                  <a:lnTo>
                    <a:pt x="87852" y="74838"/>
                  </a:lnTo>
                  <a:lnTo>
                    <a:pt x="125100" y="48359"/>
                  </a:lnTo>
                  <a:lnTo>
                    <a:pt x="168227" y="31402"/>
                  </a:lnTo>
                  <a:lnTo>
                    <a:pt x="206035" y="25639"/>
                  </a:lnTo>
                  <a:lnTo>
                    <a:pt x="215904" y="25399"/>
                  </a:lnTo>
                  <a:lnTo>
                    <a:pt x="1409692" y="25399"/>
                  </a:lnTo>
                  <a:lnTo>
                    <a:pt x="1456186" y="31153"/>
                  </a:lnTo>
                  <a:lnTo>
                    <a:pt x="1499407" y="47824"/>
                  </a:lnTo>
                  <a:lnTo>
                    <a:pt x="1537517" y="74640"/>
                  </a:lnTo>
                  <a:lnTo>
                    <a:pt x="1568189" y="110199"/>
                  </a:lnTo>
                  <a:lnTo>
                    <a:pt x="1589068" y="151725"/>
                  </a:lnTo>
                  <a:lnTo>
                    <a:pt x="1599280" y="197065"/>
                  </a:lnTo>
                  <a:lnTo>
                    <a:pt x="1600196" y="215899"/>
                  </a:lnTo>
                  <a:lnTo>
                    <a:pt x="1600196" y="1028697"/>
                  </a:lnTo>
                  <a:lnTo>
                    <a:pt x="1596326" y="1067097"/>
                  </a:lnTo>
                  <a:lnTo>
                    <a:pt x="1581400" y="1111337"/>
                  </a:lnTo>
                  <a:lnTo>
                    <a:pt x="1556710" y="1149869"/>
                  </a:lnTo>
                  <a:lnTo>
                    <a:pt x="1523718" y="1181327"/>
                  </a:lnTo>
                  <a:lnTo>
                    <a:pt x="1483842" y="1204222"/>
                  </a:lnTo>
                  <a:lnTo>
                    <a:pt x="1438656" y="1217014"/>
                  </a:lnTo>
                  <a:lnTo>
                    <a:pt x="1409692" y="1219197"/>
                  </a:lnTo>
                  <a:lnTo>
                    <a:pt x="215904" y="1219197"/>
                  </a:lnTo>
                  <a:lnTo>
                    <a:pt x="177497" y="1215322"/>
                  </a:lnTo>
                  <a:lnTo>
                    <a:pt x="133264" y="1200390"/>
                  </a:lnTo>
                  <a:lnTo>
                    <a:pt x="94721" y="1175710"/>
                  </a:lnTo>
                  <a:lnTo>
                    <a:pt x="63268" y="1142715"/>
                  </a:lnTo>
                  <a:lnTo>
                    <a:pt x="40364" y="1102847"/>
                  </a:lnTo>
                  <a:lnTo>
                    <a:pt x="27576" y="1057652"/>
                  </a:lnTo>
                  <a:lnTo>
                    <a:pt x="25399" y="1028697"/>
                  </a:lnTo>
                  <a:lnTo>
                    <a:pt x="25399" y="215899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46844" y="3380718"/>
              <a:ext cx="1536155" cy="121919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34144" y="3368018"/>
              <a:ext cx="1562100" cy="1244600"/>
            </a:xfrm>
            <a:custGeom>
              <a:avLst/>
              <a:gdLst/>
              <a:ahLst/>
              <a:cxnLst/>
              <a:rect l="l" t="t" r="r" b="b"/>
              <a:pathLst>
                <a:path w="1562100" h="1244600">
                  <a:moveTo>
                    <a:pt x="0" y="215899"/>
                  </a:moveTo>
                  <a:lnTo>
                    <a:pt x="286" y="204859"/>
                  </a:lnTo>
                  <a:lnTo>
                    <a:pt x="1128" y="193840"/>
                  </a:lnTo>
                  <a:lnTo>
                    <a:pt x="9728" y="151702"/>
                  </a:lnTo>
                  <a:lnTo>
                    <a:pt x="26071" y="112987"/>
                  </a:lnTo>
                  <a:lnTo>
                    <a:pt x="49318" y="78562"/>
                  </a:lnTo>
                  <a:lnTo>
                    <a:pt x="78562" y="49309"/>
                  </a:lnTo>
                  <a:lnTo>
                    <a:pt x="112987" y="26071"/>
                  </a:lnTo>
                  <a:lnTo>
                    <a:pt x="151702" y="9718"/>
                  </a:lnTo>
                  <a:lnTo>
                    <a:pt x="193840" y="1128"/>
                  </a:lnTo>
                  <a:lnTo>
                    <a:pt x="215899" y="0"/>
                  </a:lnTo>
                  <a:lnTo>
                    <a:pt x="1345647" y="0"/>
                  </a:lnTo>
                  <a:lnTo>
                    <a:pt x="1387972" y="4174"/>
                  </a:lnTo>
                  <a:lnTo>
                    <a:pt x="1428272" y="16424"/>
                  </a:lnTo>
                  <a:lnTo>
                    <a:pt x="1465422" y="36274"/>
                  </a:lnTo>
                  <a:lnTo>
                    <a:pt x="1498321" y="63224"/>
                  </a:lnTo>
                  <a:lnTo>
                    <a:pt x="1525271" y="96124"/>
                  </a:lnTo>
                  <a:lnTo>
                    <a:pt x="1545121" y="133274"/>
                  </a:lnTo>
                  <a:lnTo>
                    <a:pt x="1557371" y="173574"/>
                  </a:lnTo>
                  <a:lnTo>
                    <a:pt x="1561546" y="215899"/>
                  </a:lnTo>
                  <a:lnTo>
                    <a:pt x="1561546" y="1028697"/>
                  </a:lnTo>
                  <a:lnTo>
                    <a:pt x="1557171" y="1072197"/>
                  </a:lnTo>
                  <a:lnTo>
                    <a:pt x="1544571" y="1112722"/>
                  </a:lnTo>
                  <a:lnTo>
                    <a:pt x="1524671" y="1149422"/>
                  </a:lnTo>
                  <a:lnTo>
                    <a:pt x="1498321" y="1181347"/>
                  </a:lnTo>
                  <a:lnTo>
                    <a:pt x="1466372" y="1207722"/>
                  </a:lnTo>
                  <a:lnTo>
                    <a:pt x="1429697" y="1227622"/>
                  </a:lnTo>
                  <a:lnTo>
                    <a:pt x="1389147" y="1240197"/>
                  </a:lnTo>
                  <a:lnTo>
                    <a:pt x="1345647" y="1244597"/>
                  </a:lnTo>
                  <a:lnTo>
                    <a:pt x="215899" y="1244597"/>
                  </a:lnTo>
                  <a:lnTo>
                    <a:pt x="172399" y="1240197"/>
                  </a:lnTo>
                  <a:lnTo>
                    <a:pt x="131849" y="1227622"/>
                  </a:lnTo>
                  <a:lnTo>
                    <a:pt x="95174" y="1207722"/>
                  </a:lnTo>
                  <a:lnTo>
                    <a:pt x="63224" y="1181347"/>
                  </a:lnTo>
                  <a:lnTo>
                    <a:pt x="36874" y="1149422"/>
                  </a:lnTo>
                  <a:lnTo>
                    <a:pt x="16974" y="1112722"/>
                  </a:lnTo>
                  <a:lnTo>
                    <a:pt x="4374" y="1072197"/>
                  </a:lnTo>
                  <a:lnTo>
                    <a:pt x="0" y="1028697"/>
                  </a:lnTo>
                  <a:lnTo>
                    <a:pt x="0" y="215899"/>
                  </a:lnTo>
                  <a:close/>
                </a:path>
                <a:path w="1562100" h="1244600">
                  <a:moveTo>
                    <a:pt x="25399" y="215899"/>
                  </a:moveTo>
                  <a:lnTo>
                    <a:pt x="25639" y="206028"/>
                  </a:lnTo>
                  <a:lnTo>
                    <a:pt x="26362" y="196408"/>
                  </a:lnTo>
                  <a:lnTo>
                    <a:pt x="36924" y="150457"/>
                  </a:lnTo>
                  <a:lnTo>
                    <a:pt x="57924" y="109399"/>
                  </a:lnTo>
                  <a:lnTo>
                    <a:pt x="87849" y="74838"/>
                  </a:lnTo>
                  <a:lnTo>
                    <a:pt x="125096" y="48359"/>
                  </a:lnTo>
                  <a:lnTo>
                    <a:pt x="168229" y="31402"/>
                  </a:lnTo>
                  <a:lnTo>
                    <a:pt x="206028" y="25639"/>
                  </a:lnTo>
                  <a:lnTo>
                    <a:pt x="215899" y="25399"/>
                  </a:lnTo>
                  <a:lnTo>
                    <a:pt x="1345647" y="25399"/>
                  </a:lnTo>
                  <a:lnTo>
                    <a:pt x="1392148" y="31153"/>
                  </a:lnTo>
                  <a:lnTo>
                    <a:pt x="1435368" y="47824"/>
                  </a:lnTo>
                  <a:lnTo>
                    <a:pt x="1473467" y="74640"/>
                  </a:lnTo>
                  <a:lnTo>
                    <a:pt x="1504146" y="110199"/>
                  </a:lnTo>
                  <a:lnTo>
                    <a:pt x="1525021" y="151725"/>
                  </a:lnTo>
                  <a:lnTo>
                    <a:pt x="1535234" y="197065"/>
                  </a:lnTo>
                  <a:lnTo>
                    <a:pt x="1536146" y="215899"/>
                  </a:lnTo>
                  <a:lnTo>
                    <a:pt x="1536146" y="1028697"/>
                  </a:lnTo>
                  <a:lnTo>
                    <a:pt x="1532271" y="1067097"/>
                  </a:lnTo>
                  <a:lnTo>
                    <a:pt x="1517364" y="1111337"/>
                  </a:lnTo>
                  <a:lnTo>
                    <a:pt x="1492668" y="1149869"/>
                  </a:lnTo>
                  <a:lnTo>
                    <a:pt x="1459668" y="1181327"/>
                  </a:lnTo>
                  <a:lnTo>
                    <a:pt x="1419797" y="1204222"/>
                  </a:lnTo>
                  <a:lnTo>
                    <a:pt x="1374612" y="1217014"/>
                  </a:lnTo>
                  <a:lnTo>
                    <a:pt x="1345647" y="1219197"/>
                  </a:lnTo>
                  <a:lnTo>
                    <a:pt x="215899" y="1219197"/>
                  </a:lnTo>
                  <a:lnTo>
                    <a:pt x="177499" y="1215322"/>
                  </a:lnTo>
                  <a:lnTo>
                    <a:pt x="133260" y="1200390"/>
                  </a:lnTo>
                  <a:lnTo>
                    <a:pt x="94718" y="1175710"/>
                  </a:lnTo>
                  <a:lnTo>
                    <a:pt x="63259" y="1142715"/>
                  </a:lnTo>
                  <a:lnTo>
                    <a:pt x="40374" y="1102847"/>
                  </a:lnTo>
                  <a:lnTo>
                    <a:pt x="27572" y="1057652"/>
                  </a:lnTo>
                  <a:lnTo>
                    <a:pt x="25399" y="1028697"/>
                  </a:lnTo>
                  <a:lnTo>
                    <a:pt x="25399" y="215899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21465" y="3343418"/>
              <a:ext cx="1600196" cy="12191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08765" y="3330718"/>
              <a:ext cx="1625600" cy="1244600"/>
            </a:xfrm>
            <a:custGeom>
              <a:avLst/>
              <a:gdLst/>
              <a:ahLst/>
              <a:cxnLst/>
              <a:rect l="l" t="t" r="r" b="b"/>
              <a:pathLst>
                <a:path w="1625600" h="1244600">
                  <a:moveTo>
                    <a:pt x="0" y="215899"/>
                  </a:moveTo>
                  <a:lnTo>
                    <a:pt x="286" y="204859"/>
                  </a:lnTo>
                  <a:lnTo>
                    <a:pt x="1128" y="193840"/>
                  </a:lnTo>
                  <a:lnTo>
                    <a:pt x="9728" y="151715"/>
                  </a:lnTo>
                  <a:lnTo>
                    <a:pt x="26071" y="112993"/>
                  </a:lnTo>
                  <a:lnTo>
                    <a:pt x="49318" y="78587"/>
                  </a:lnTo>
                  <a:lnTo>
                    <a:pt x="78562" y="49324"/>
                  </a:lnTo>
                  <a:lnTo>
                    <a:pt x="112987" y="26093"/>
                  </a:lnTo>
                  <a:lnTo>
                    <a:pt x="151702" y="9731"/>
                  </a:lnTo>
                  <a:lnTo>
                    <a:pt x="193840" y="1131"/>
                  </a:lnTo>
                  <a:lnTo>
                    <a:pt x="215899" y="0"/>
                  </a:lnTo>
                  <a:lnTo>
                    <a:pt x="1409697" y="0"/>
                  </a:lnTo>
                  <a:lnTo>
                    <a:pt x="1451997" y="4199"/>
                  </a:lnTo>
                  <a:lnTo>
                    <a:pt x="1492321" y="16449"/>
                  </a:lnTo>
                  <a:lnTo>
                    <a:pt x="1529471" y="36274"/>
                  </a:lnTo>
                  <a:lnTo>
                    <a:pt x="1562346" y="63249"/>
                  </a:lnTo>
                  <a:lnTo>
                    <a:pt x="1589321" y="96124"/>
                  </a:lnTo>
                  <a:lnTo>
                    <a:pt x="1609171" y="133299"/>
                  </a:lnTo>
                  <a:lnTo>
                    <a:pt x="1621396" y="173599"/>
                  </a:lnTo>
                  <a:lnTo>
                    <a:pt x="1625596" y="215899"/>
                  </a:lnTo>
                  <a:lnTo>
                    <a:pt x="1625596" y="1028697"/>
                  </a:lnTo>
                  <a:lnTo>
                    <a:pt x="1621196" y="1072197"/>
                  </a:lnTo>
                  <a:lnTo>
                    <a:pt x="1608621" y="1112747"/>
                  </a:lnTo>
                  <a:lnTo>
                    <a:pt x="1588721" y="1149422"/>
                  </a:lnTo>
                  <a:lnTo>
                    <a:pt x="1562346" y="1181372"/>
                  </a:lnTo>
                  <a:lnTo>
                    <a:pt x="1530421" y="1207722"/>
                  </a:lnTo>
                  <a:lnTo>
                    <a:pt x="1493721" y="1227622"/>
                  </a:lnTo>
                  <a:lnTo>
                    <a:pt x="1453197" y="1240222"/>
                  </a:lnTo>
                  <a:lnTo>
                    <a:pt x="1409697" y="1244597"/>
                  </a:lnTo>
                  <a:lnTo>
                    <a:pt x="215899" y="1244597"/>
                  </a:lnTo>
                  <a:lnTo>
                    <a:pt x="172399" y="1240222"/>
                  </a:lnTo>
                  <a:lnTo>
                    <a:pt x="131849" y="1227622"/>
                  </a:lnTo>
                  <a:lnTo>
                    <a:pt x="95174" y="1207722"/>
                  </a:lnTo>
                  <a:lnTo>
                    <a:pt x="63224" y="1181372"/>
                  </a:lnTo>
                  <a:lnTo>
                    <a:pt x="36874" y="1149422"/>
                  </a:lnTo>
                  <a:lnTo>
                    <a:pt x="16974" y="1112747"/>
                  </a:lnTo>
                  <a:lnTo>
                    <a:pt x="4374" y="1072197"/>
                  </a:lnTo>
                  <a:lnTo>
                    <a:pt x="0" y="1028697"/>
                  </a:lnTo>
                  <a:lnTo>
                    <a:pt x="0" y="215899"/>
                  </a:lnTo>
                  <a:close/>
                </a:path>
                <a:path w="1625600" h="1244600">
                  <a:moveTo>
                    <a:pt x="25399" y="215899"/>
                  </a:moveTo>
                  <a:lnTo>
                    <a:pt x="25639" y="206042"/>
                  </a:lnTo>
                  <a:lnTo>
                    <a:pt x="26362" y="196427"/>
                  </a:lnTo>
                  <a:lnTo>
                    <a:pt x="36924" y="150457"/>
                  </a:lnTo>
                  <a:lnTo>
                    <a:pt x="57924" y="109399"/>
                  </a:lnTo>
                  <a:lnTo>
                    <a:pt x="87849" y="74852"/>
                  </a:lnTo>
                  <a:lnTo>
                    <a:pt x="125096" y="48381"/>
                  </a:lnTo>
                  <a:lnTo>
                    <a:pt x="168229" y="31406"/>
                  </a:lnTo>
                  <a:lnTo>
                    <a:pt x="206028" y="25643"/>
                  </a:lnTo>
                  <a:lnTo>
                    <a:pt x="215899" y="25399"/>
                  </a:lnTo>
                  <a:lnTo>
                    <a:pt x="1409697" y="25399"/>
                  </a:lnTo>
                  <a:lnTo>
                    <a:pt x="1456184" y="31153"/>
                  </a:lnTo>
                  <a:lnTo>
                    <a:pt x="1499396" y="47837"/>
                  </a:lnTo>
                  <a:lnTo>
                    <a:pt x="1537516" y="74640"/>
                  </a:lnTo>
                  <a:lnTo>
                    <a:pt x="1568196" y="110224"/>
                  </a:lnTo>
                  <a:lnTo>
                    <a:pt x="1589071" y="151729"/>
                  </a:lnTo>
                  <a:lnTo>
                    <a:pt x="1599274" y="197077"/>
                  </a:lnTo>
                  <a:lnTo>
                    <a:pt x="1600196" y="215899"/>
                  </a:lnTo>
                  <a:lnTo>
                    <a:pt x="1600196" y="1028697"/>
                  </a:lnTo>
                  <a:lnTo>
                    <a:pt x="1596321" y="1067097"/>
                  </a:lnTo>
                  <a:lnTo>
                    <a:pt x="1581389" y="1111337"/>
                  </a:lnTo>
                  <a:lnTo>
                    <a:pt x="1556709" y="1149878"/>
                  </a:lnTo>
                  <a:lnTo>
                    <a:pt x="1523714" y="1181337"/>
                  </a:lnTo>
                  <a:lnTo>
                    <a:pt x="1483847" y="1204247"/>
                  </a:lnTo>
                  <a:lnTo>
                    <a:pt x="1438651" y="1217024"/>
                  </a:lnTo>
                  <a:lnTo>
                    <a:pt x="1409697" y="1219197"/>
                  </a:lnTo>
                  <a:lnTo>
                    <a:pt x="215899" y="1219197"/>
                  </a:lnTo>
                  <a:lnTo>
                    <a:pt x="177499" y="1215322"/>
                  </a:lnTo>
                  <a:lnTo>
                    <a:pt x="133260" y="1200415"/>
                  </a:lnTo>
                  <a:lnTo>
                    <a:pt x="94718" y="1175719"/>
                  </a:lnTo>
                  <a:lnTo>
                    <a:pt x="63259" y="1142718"/>
                  </a:lnTo>
                  <a:lnTo>
                    <a:pt x="40374" y="1102847"/>
                  </a:lnTo>
                  <a:lnTo>
                    <a:pt x="27572" y="1057663"/>
                  </a:lnTo>
                  <a:lnTo>
                    <a:pt x="25399" y="1028697"/>
                  </a:lnTo>
                  <a:lnTo>
                    <a:pt x="25399" y="215899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453501" y="3584598"/>
            <a:ext cx="3365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941085" y="3324368"/>
            <a:ext cx="1638300" cy="1257300"/>
            <a:chOff x="6941085" y="3324368"/>
            <a:chExt cx="1638300" cy="1257300"/>
          </a:xfrm>
        </p:grpSpPr>
        <p:sp>
          <p:nvSpPr>
            <p:cNvPr id="24" name="object 24"/>
            <p:cNvSpPr/>
            <p:nvPr/>
          </p:nvSpPr>
          <p:spPr>
            <a:xfrm>
              <a:off x="6960135" y="3343418"/>
              <a:ext cx="1600196" cy="12191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947435" y="3330718"/>
              <a:ext cx="1625600" cy="1244600"/>
            </a:xfrm>
            <a:custGeom>
              <a:avLst/>
              <a:gdLst/>
              <a:ahLst/>
              <a:cxnLst/>
              <a:rect l="l" t="t" r="r" b="b"/>
              <a:pathLst>
                <a:path w="1625600" h="1244600">
                  <a:moveTo>
                    <a:pt x="0" y="215899"/>
                  </a:moveTo>
                  <a:lnTo>
                    <a:pt x="286" y="204859"/>
                  </a:lnTo>
                  <a:lnTo>
                    <a:pt x="1128" y="193840"/>
                  </a:lnTo>
                  <a:lnTo>
                    <a:pt x="9706" y="151715"/>
                  </a:lnTo>
                  <a:lnTo>
                    <a:pt x="26068" y="112993"/>
                  </a:lnTo>
                  <a:lnTo>
                    <a:pt x="49309" y="78587"/>
                  </a:lnTo>
                  <a:lnTo>
                    <a:pt x="78562" y="49324"/>
                  </a:lnTo>
                  <a:lnTo>
                    <a:pt x="112977" y="26093"/>
                  </a:lnTo>
                  <a:lnTo>
                    <a:pt x="151693" y="9731"/>
                  </a:lnTo>
                  <a:lnTo>
                    <a:pt x="193821" y="1131"/>
                  </a:lnTo>
                  <a:lnTo>
                    <a:pt x="215899" y="0"/>
                  </a:lnTo>
                  <a:lnTo>
                    <a:pt x="1409672" y="0"/>
                  </a:lnTo>
                  <a:lnTo>
                    <a:pt x="1451997" y="4199"/>
                  </a:lnTo>
                  <a:lnTo>
                    <a:pt x="1492296" y="16449"/>
                  </a:lnTo>
                  <a:lnTo>
                    <a:pt x="1529471" y="36274"/>
                  </a:lnTo>
                  <a:lnTo>
                    <a:pt x="1562346" y="63249"/>
                  </a:lnTo>
                  <a:lnTo>
                    <a:pt x="1589321" y="96124"/>
                  </a:lnTo>
                  <a:lnTo>
                    <a:pt x="1609146" y="133299"/>
                  </a:lnTo>
                  <a:lnTo>
                    <a:pt x="1621396" y="173599"/>
                  </a:lnTo>
                  <a:lnTo>
                    <a:pt x="1625596" y="215899"/>
                  </a:lnTo>
                  <a:lnTo>
                    <a:pt x="1625596" y="1028697"/>
                  </a:lnTo>
                  <a:lnTo>
                    <a:pt x="1621196" y="1072197"/>
                  </a:lnTo>
                  <a:lnTo>
                    <a:pt x="1608621" y="1112747"/>
                  </a:lnTo>
                  <a:lnTo>
                    <a:pt x="1588696" y="1149422"/>
                  </a:lnTo>
                  <a:lnTo>
                    <a:pt x="1562346" y="1181372"/>
                  </a:lnTo>
                  <a:lnTo>
                    <a:pt x="1530396" y="1207722"/>
                  </a:lnTo>
                  <a:lnTo>
                    <a:pt x="1493721" y="1227622"/>
                  </a:lnTo>
                  <a:lnTo>
                    <a:pt x="1453172" y="1240222"/>
                  </a:lnTo>
                  <a:lnTo>
                    <a:pt x="1409672" y="1244597"/>
                  </a:lnTo>
                  <a:lnTo>
                    <a:pt x="215899" y="1244597"/>
                  </a:lnTo>
                  <a:lnTo>
                    <a:pt x="172399" y="1240222"/>
                  </a:lnTo>
                  <a:lnTo>
                    <a:pt x="131849" y="1227622"/>
                  </a:lnTo>
                  <a:lnTo>
                    <a:pt x="95174" y="1207722"/>
                  </a:lnTo>
                  <a:lnTo>
                    <a:pt x="63224" y="1181372"/>
                  </a:lnTo>
                  <a:lnTo>
                    <a:pt x="36874" y="1149422"/>
                  </a:lnTo>
                  <a:lnTo>
                    <a:pt x="16949" y="1112747"/>
                  </a:lnTo>
                  <a:lnTo>
                    <a:pt x="4374" y="1072197"/>
                  </a:lnTo>
                  <a:lnTo>
                    <a:pt x="0" y="1028697"/>
                  </a:lnTo>
                  <a:lnTo>
                    <a:pt x="0" y="215899"/>
                  </a:lnTo>
                  <a:close/>
                </a:path>
                <a:path w="1625600" h="1244600">
                  <a:moveTo>
                    <a:pt x="25399" y="215899"/>
                  </a:moveTo>
                  <a:lnTo>
                    <a:pt x="25639" y="206042"/>
                  </a:lnTo>
                  <a:lnTo>
                    <a:pt x="26359" y="196427"/>
                  </a:lnTo>
                  <a:lnTo>
                    <a:pt x="36913" y="150457"/>
                  </a:lnTo>
                  <a:lnTo>
                    <a:pt x="57924" y="109399"/>
                  </a:lnTo>
                  <a:lnTo>
                    <a:pt x="87834" y="74852"/>
                  </a:lnTo>
                  <a:lnTo>
                    <a:pt x="125096" y="48381"/>
                  </a:lnTo>
                  <a:lnTo>
                    <a:pt x="168225" y="31406"/>
                  </a:lnTo>
                  <a:lnTo>
                    <a:pt x="206028" y="25643"/>
                  </a:lnTo>
                  <a:lnTo>
                    <a:pt x="215899" y="25399"/>
                  </a:lnTo>
                  <a:lnTo>
                    <a:pt x="1409672" y="25399"/>
                  </a:lnTo>
                  <a:lnTo>
                    <a:pt x="1456173" y="31153"/>
                  </a:lnTo>
                  <a:lnTo>
                    <a:pt x="1499396" y="47837"/>
                  </a:lnTo>
                  <a:lnTo>
                    <a:pt x="1537513" y="74640"/>
                  </a:lnTo>
                  <a:lnTo>
                    <a:pt x="1568171" y="110224"/>
                  </a:lnTo>
                  <a:lnTo>
                    <a:pt x="1589061" y="151729"/>
                  </a:lnTo>
                  <a:lnTo>
                    <a:pt x="1599274" y="197077"/>
                  </a:lnTo>
                  <a:lnTo>
                    <a:pt x="1600196" y="215899"/>
                  </a:lnTo>
                  <a:lnTo>
                    <a:pt x="1600196" y="1028697"/>
                  </a:lnTo>
                  <a:lnTo>
                    <a:pt x="1596321" y="1067097"/>
                  </a:lnTo>
                  <a:lnTo>
                    <a:pt x="1581389" y="1111337"/>
                  </a:lnTo>
                  <a:lnTo>
                    <a:pt x="1556699" y="1149878"/>
                  </a:lnTo>
                  <a:lnTo>
                    <a:pt x="1523714" y="1181337"/>
                  </a:lnTo>
                  <a:lnTo>
                    <a:pt x="1483822" y="1204247"/>
                  </a:lnTo>
                  <a:lnTo>
                    <a:pt x="1438647" y="1217024"/>
                  </a:lnTo>
                  <a:lnTo>
                    <a:pt x="1409672" y="1219197"/>
                  </a:lnTo>
                  <a:lnTo>
                    <a:pt x="215899" y="1219197"/>
                  </a:lnTo>
                  <a:lnTo>
                    <a:pt x="177499" y="1215322"/>
                  </a:lnTo>
                  <a:lnTo>
                    <a:pt x="133260" y="1200415"/>
                  </a:lnTo>
                  <a:lnTo>
                    <a:pt x="94706" y="1175719"/>
                  </a:lnTo>
                  <a:lnTo>
                    <a:pt x="63259" y="1142718"/>
                  </a:lnTo>
                  <a:lnTo>
                    <a:pt x="40349" y="1102847"/>
                  </a:lnTo>
                  <a:lnTo>
                    <a:pt x="27562" y="1057663"/>
                  </a:lnTo>
                  <a:lnTo>
                    <a:pt x="25399" y="1028697"/>
                  </a:lnTo>
                  <a:lnTo>
                    <a:pt x="25399" y="215899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592164" y="3584598"/>
            <a:ext cx="3365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13246" y="4956364"/>
            <a:ext cx="3689350" cy="1257300"/>
            <a:chOff x="613246" y="4956364"/>
            <a:chExt cx="3689350" cy="1257300"/>
          </a:xfrm>
        </p:grpSpPr>
        <p:sp>
          <p:nvSpPr>
            <p:cNvPr id="28" name="object 28"/>
            <p:cNvSpPr/>
            <p:nvPr/>
          </p:nvSpPr>
          <p:spPr>
            <a:xfrm>
              <a:off x="632296" y="4975414"/>
              <a:ext cx="1600196" cy="121919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19596" y="4962714"/>
              <a:ext cx="1625600" cy="1244600"/>
            </a:xfrm>
            <a:custGeom>
              <a:avLst/>
              <a:gdLst/>
              <a:ahLst/>
              <a:cxnLst/>
              <a:rect l="l" t="t" r="r" b="b"/>
              <a:pathLst>
                <a:path w="1625600" h="1244600">
                  <a:moveTo>
                    <a:pt x="0" y="215899"/>
                  </a:moveTo>
                  <a:lnTo>
                    <a:pt x="287" y="204859"/>
                  </a:lnTo>
                  <a:lnTo>
                    <a:pt x="1131" y="193840"/>
                  </a:lnTo>
                  <a:lnTo>
                    <a:pt x="9724" y="151702"/>
                  </a:lnTo>
                  <a:lnTo>
                    <a:pt x="26079" y="112987"/>
                  </a:lnTo>
                  <a:lnTo>
                    <a:pt x="49318" y="78574"/>
                  </a:lnTo>
                  <a:lnTo>
                    <a:pt x="78573" y="49321"/>
                  </a:lnTo>
                  <a:lnTo>
                    <a:pt x="112988" y="26081"/>
                  </a:lnTo>
                  <a:lnTo>
                    <a:pt x="151707" y="9731"/>
                  </a:lnTo>
                  <a:lnTo>
                    <a:pt x="193838" y="1131"/>
                  </a:lnTo>
                  <a:lnTo>
                    <a:pt x="215904" y="0"/>
                  </a:lnTo>
                  <a:lnTo>
                    <a:pt x="1409694" y="0"/>
                  </a:lnTo>
                  <a:lnTo>
                    <a:pt x="1452012" y="4199"/>
                  </a:lnTo>
                  <a:lnTo>
                    <a:pt x="1492316" y="16424"/>
                  </a:lnTo>
                  <a:lnTo>
                    <a:pt x="1529476" y="36274"/>
                  </a:lnTo>
                  <a:lnTo>
                    <a:pt x="1562359" y="63249"/>
                  </a:lnTo>
                  <a:lnTo>
                    <a:pt x="1589321" y="96124"/>
                  </a:lnTo>
                  <a:lnTo>
                    <a:pt x="1609161" y="133274"/>
                  </a:lnTo>
                  <a:lnTo>
                    <a:pt x="1621409" y="173574"/>
                  </a:lnTo>
                  <a:lnTo>
                    <a:pt x="1625596" y="215899"/>
                  </a:lnTo>
                  <a:lnTo>
                    <a:pt x="1625596" y="1028697"/>
                  </a:lnTo>
                  <a:lnTo>
                    <a:pt x="1621211" y="1072197"/>
                  </a:lnTo>
                  <a:lnTo>
                    <a:pt x="1608624" y="1112747"/>
                  </a:lnTo>
                  <a:lnTo>
                    <a:pt x="1588716" y="1149422"/>
                  </a:lnTo>
                  <a:lnTo>
                    <a:pt x="1562359" y="1181372"/>
                  </a:lnTo>
                  <a:lnTo>
                    <a:pt x="1530416" y="1207722"/>
                  </a:lnTo>
                  <a:lnTo>
                    <a:pt x="1493736" y="1227622"/>
                  </a:lnTo>
                  <a:lnTo>
                    <a:pt x="1453192" y="1240222"/>
                  </a:lnTo>
                  <a:lnTo>
                    <a:pt x="1409694" y="1244597"/>
                  </a:lnTo>
                  <a:lnTo>
                    <a:pt x="215904" y="1244597"/>
                  </a:lnTo>
                  <a:lnTo>
                    <a:pt x="172404" y="1240222"/>
                  </a:lnTo>
                  <a:lnTo>
                    <a:pt x="131859" y="1227622"/>
                  </a:lnTo>
                  <a:lnTo>
                    <a:pt x="95182" y="1207722"/>
                  </a:lnTo>
                  <a:lnTo>
                    <a:pt x="63237" y="1181372"/>
                  </a:lnTo>
                  <a:lnTo>
                    <a:pt x="36879" y="1149422"/>
                  </a:lnTo>
                  <a:lnTo>
                    <a:pt x="16972" y="1112747"/>
                  </a:lnTo>
                  <a:lnTo>
                    <a:pt x="4387" y="1072197"/>
                  </a:lnTo>
                  <a:lnTo>
                    <a:pt x="0" y="1028697"/>
                  </a:lnTo>
                  <a:lnTo>
                    <a:pt x="0" y="215899"/>
                  </a:lnTo>
                  <a:close/>
                </a:path>
                <a:path w="1625600" h="1244600">
                  <a:moveTo>
                    <a:pt x="25399" y="215899"/>
                  </a:moveTo>
                  <a:lnTo>
                    <a:pt x="25641" y="206032"/>
                  </a:lnTo>
                  <a:lnTo>
                    <a:pt x="26367" y="196418"/>
                  </a:lnTo>
                  <a:lnTo>
                    <a:pt x="36926" y="150457"/>
                  </a:lnTo>
                  <a:lnTo>
                    <a:pt x="57927" y="109399"/>
                  </a:lnTo>
                  <a:lnTo>
                    <a:pt x="87853" y="74842"/>
                  </a:lnTo>
                  <a:lnTo>
                    <a:pt x="125100" y="48381"/>
                  </a:lnTo>
                  <a:lnTo>
                    <a:pt x="168227" y="31406"/>
                  </a:lnTo>
                  <a:lnTo>
                    <a:pt x="206035" y="25643"/>
                  </a:lnTo>
                  <a:lnTo>
                    <a:pt x="215904" y="25399"/>
                  </a:lnTo>
                  <a:lnTo>
                    <a:pt x="1409694" y="25399"/>
                  </a:lnTo>
                  <a:lnTo>
                    <a:pt x="1456186" y="31153"/>
                  </a:lnTo>
                  <a:lnTo>
                    <a:pt x="1499407" y="47834"/>
                  </a:lnTo>
                  <a:lnTo>
                    <a:pt x="1537517" y="74640"/>
                  </a:lnTo>
                  <a:lnTo>
                    <a:pt x="1568189" y="110224"/>
                  </a:lnTo>
                  <a:lnTo>
                    <a:pt x="1589069" y="151725"/>
                  </a:lnTo>
                  <a:lnTo>
                    <a:pt x="1599280" y="197077"/>
                  </a:lnTo>
                  <a:lnTo>
                    <a:pt x="1600196" y="215899"/>
                  </a:lnTo>
                  <a:lnTo>
                    <a:pt x="1600196" y="1028697"/>
                  </a:lnTo>
                  <a:lnTo>
                    <a:pt x="1596326" y="1067097"/>
                  </a:lnTo>
                  <a:lnTo>
                    <a:pt x="1581400" y="1111337"/>
                  </a:lnTo>
                  <a:lnTo>
                    <a:pt x="1556712" y="1149878"/>
                  </a:lnTo>
                  <a:lnTo>
                    <a:pt x="1523718" y="1181327"/>
                  </a:lnTo>
                  <a:lnTo>
                    <a:pt x="1483842" y="1204222"/>
                  </a:lnTo>
                  <a:lnTo>
                    <a:pt x="1438657" y="1217014"/>
                  </a:lnTo>
                  <a:lnTo>
                    <a:pt x="1409694" y="1219197"/>
                  </a:lnTo>
                  <a:lnTo>
                    <a:pt x="215904" y="1219197"/>
                  </a:lnTo>
                  <a:lnTo>
                    <a:pt x="177497" y="1215322"/>
                  </a:lnTo>
                  <a:lnTo>
                    <a:pt x="133264" y="1200401"/>
                  </a:lnTo>
                  <a:lnTo>
                    <a:pt x="94722" y="1175710"/>
                  </a:lnTo>
                  <a:lnTo>
                    <a:pt x="63268" y="1142718"/>
                  </a:lnTo>
                  <a:lnTo>
                    <a:pt x="40364" y="1102847"/>
                  </a:lnTo>
                  <a:lnTo>
                    <a:pt x="27576" y="1057663"/>
                  </a:lnTo>
                  <a:lnTo>
                    <a:pt x="25399" y="1028697"/>
                  </a:lnTo>
                  <a:lnTo>
                    <a:pt x="25399" y="215899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746844" y="4975414"/>
              <a:ext cx="1536155" cy="121919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34144" y="4962714"/>
              <a:ext cx="1562100" cy="1244600"/>
            </a:xfrm>
            <a:custGeom>
              <a:avLst/>
              <a:gdLst/>
              <a:ahLst/>
              <a:cxnLst/>
              <a:rect l="l" t="t" r="r" b="b"/>
              <a:pathLst>
                <a:path w="1562100" h="1244600">
                  <a:moveTo>
                    <a:pt x="0" y="215899"/>
                  </a:moveTo>
                  <a:lnTo>
                    <a:pt x="286" y="204859"/>
                  </a:lnTo>
                  <a:lnTo>
                    <a:pt x="1128" y="193840"/>
                  </a:lnTo>
                  <a:lnTo>
                    <a:pt x="9728" y="151702"/>
                  </a:lnTo>
                  <a:lnTo>
                    <a:pt x="26071" y="112987"/>
                  </a:lnTo>
                  <a:lnTo>
                    <a:pt x="49318" y="78574"/>
                  </a:lnTo>
                  <a:lnTo>
                    <a:pt x="78562" y="49321"/>
                  </a:lnTo>
                  <a:lnTo>
                    <a:pt x="112987" y="26081"/>
                  </a:lnTo>
                  <a:lnTo>
                    <a:pt x="151702" y="9731"/>
                  </a:lnTo>
                  <a:lnTo>
                    <a:pt x="193840" y="1131"/>
                  </a:lnTo>
                  <a:lnTo>
                    <a:pt x="215899" y="0"/>
                  </a:lnTo>
                  <a:lnTo>
                    <a:pt x="1345647" y="0"/>
                  </a:lnTo>
                  <a:lnTo>
                    <a:pt x="1387972" y="4199"/>
                  </a:lnTo>
                  <a:lnTo>
                    <a:pt x="1428272" y="16424"/>
                  </a:lnTo>
                  <a:lnTo>
                    <a:pt x="1465422" y="36274"/>
                  </a:lnTo>
                  <a:lnTo>
                    <a:pt x="1498321" y="63249"/>
                  </a:lnTo>
                  <a:lnTo>
                    <a:pt x="1525271" y="96124"/>
                  </a:lnTo>
                  <a:lnTo>
                    <a:pt x="1545121" y="133274"/>
                  </a:lnTo>
                  <a:lnTo>
                    <a:pt x="1557371" y="173574"/>
                  </a:lnTo>
                  <a:lnTo>
                    <a:pt x="1561546" y="215899"/>
                  </a:lnTo>
                  <a:lnTo>
                    <a:pt x="1561546" y="1028697"/>
                  </a:lnTo>
                  <a:lnTo>
                    <a:pt x="1557171" y="1072197"/>
                  </a:lnTo>
                  <a:lnTo>
                    <a:pt x="1544571" y="1112747"/>
                  </a:lnTo>
                  <a:lnTo>
                    <a:pt x="1524671" y="1149422"/>
                  </a:lnTo>
                  <a:lnTo>
                    <a:pt x="1498321" y="1181372"/>
                  </a:lnTo>
                  <a:lnTo>
                    <a:pt x="1466372" y="1207722"/>
                  </a:lnTo>
                  <a:lnTo>
                    <a:pt x="1429697" y="1227622"/>
                  </a:lnTo>
                  <a:lnTo>
                    <a:pt x="1389147" y="1240222"/>
                  </a:lnTo>
                  <a:lnTo>
                    <a:pt x="1345647" y="1244597"/>
                  </a:lnTo>
                  <a:lnTo>
                    <a:pt x="215899" y="1244597"/>
                  </a:lnTo>
                  <a:lnTo>
                    <a:pt x="172399" y="1240222"/>
                  </a:lnTo>
                  <a:lnTo>
                    <a:pt x="131849" y="1227622"/>
                  </a:lnTo>
                  <a:lnTo>
                    <a:pt x="95174" y="1207722"/>
                  </a:lnTo>
                  <a:lnTo>
                    <a:pt x="63224" y="1181372"/>
                  </a:lnTo>
                  <a:lnTo>
                    <a:pt x="36874" y="1149422"/>
                  </a:lnTo>
                  <a:lnTo>
                    <a:pt x="16974" y="1112747"/>
                  </a:lnTo>
                  <a:lnTo>
                    <a:pt x="4374" y="1072197"/>
                  </a:lnTo>
                  <a:lnTo>
                    <a:pt x="0" y="1028697"/>
                  </a:lnTo>
                  <a:lnTo>
                    <a:pt x="0" y="215899"/>
                  </a:lnTo>
                  <a:close/>
                </a:path>
                <a:path w="1562100" h="1244600">
                  <a:moveTo>
                    <a:pt x="25399" y="215899"/>
                  </a:moveTo>
                  <a:lnTo>
                    <a:pt x="25639" y="206032"/>
                  </a:lnTo>
                  <a:lnTo>
                    <a:pt x="26362" y="196418"/>
                  </a:lnTo>
                  <a:lnTo>
                    <a:pt x="36924" y="150457"/>
                  </a:lnTo>
                  <a:lnTo>
                    <a:pt x="57924" y="109399"/>
                  </a:lnTo>
                  <a:lnTo>
                    <a:pt x="87849" y="74842"/>
                  </a:lnTo>
                  <a:lnTo>
                    <a:pt x="125096" y="48381"/>
                  </a:lnTo>
                  <a:lnTo>
                    <a:pt x="168229" y="31406"/>
                  </a:lnTo>
                  <a:lnTo>
                    <a:pt x="206028" y="25643"/>
                  </a:lnTo>
                  <a:lnTo>
                    <a:pt x="215899" y="25399"/>
                  </a:lnTo>
                  <a:lnTo>
                    <a:pt x="1345647" y="25399"/>
                  </a:lnTo>
                  <a:lnTo>
                    <a:pt x="1392148" y="31153"/>
                  </a:lnTo>
                  <a:lnTo>
                    <a:pt x="1435368" y="47834"/>
                  </a:lnTo>
                  <a:lnTo>
                    <a:pt x="1473467" y="74640"/>
                  </a:lnTo>
                  <a:lnTo>
                    <a:pt x="1504146" y="110224"/>
                  </a:lnTo>
                  <a:lnTo>
                    <a:pt x="1525021" y="151725"/>
                  </a:lnTo>
                  <a:lnTo>
                    <a:pt x="1535234" y="197077"/>
                  </a:lnTo>
                  <a:lnTo>
                    <a:pt x="1536146" y="215899"/>
                  </a:lnTo>
                  <a:lnTo>
                    <a:pt x="1536146" y="1028697"/>
                  </a:lnTo>
                  <a:lnTo>
                    <a:pt x="1532271" y="1067097"/>
                  </a:lnTo>
                  <a:lnTo>
                    <a:pt x="1517364" y="1111337"/>
                  </a:lnTo>
                  <a:lnTo>
                    <a:pt x="1492668" y="1149878"/>
                  </a:lnTo>
                  <a:lnTo>
                    <a:pt x="1459668" y="1181327"/>
                  </a:lnTo>
                  <a:lnTo>
                    <a:pt x="1419797" y="1204222"/>
                  </a:lnTo>
                  <a:lnTo>
                    <a:pt x="1374612" y="1217014"/>
                  </a:lnTo>
                  <a:lnTo>
                    <a:pt x="1345647" y="1219197"/>
                  </a:lnTo>
                  <a:lnTo>
                    <a:pt x="215899" y="1219197"/>
                  </a:lnTo>
                  <a:lnTo>
                    <a:pt x="177499" y="1215322"/>
                  </a:lnTo>
                  <a:lnTo>
                    <a:pt x="133260" y="1200401"/>
                  </a:lnTo>
                  <a:lnTo>
                    <a:pt x="94718" y="1175710"/>
                  </a:lnTo>
                  <a:lnTo>
                    <a:pt x="63259" y="1142718"/>
                  </a:lnTo>
                  <a:lnTo>
                    <a:pt x="40374" y="1102847"/>
                  </a:lnTo>
                  <a:lnTo>
                    <a:pt x="27572" y="1057663"/>
                  </a:lnTo>
                  <a:lnTo>
                    <a:pt x="25399" y="1028697"/>
                  </a:lnTo>
                  <a:lnTo>
                    <a:pt x="25399" y="215899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165435" y="2027187"/>
            <a:ext cx="2673350" cy="3885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61540" algn="l"/>
              </a:tabLst>
            </a:pP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1	2</a:t>
            </a:r>
            <a:endParaRPr sz="4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2193925" algn="l"/>
              </a:tabLst>
            </a:pP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5	6</a:t>
            </a:r>
            <a:endParaRPr sz="4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300" dirty="0">
              <a:latin typeface="Arial"/>
              <a:cs typeface="Arial"/>
            </a:endParaRPr>
          </a:p>
          <a:p>
            <a:pPr marL="111125">
              <a:lnSpc>
                <a:spcPct val="100000"/>
              </a:lnSpc>
              <a:spcBef>
                <a:spcPts val="5"/>
              </a:spcBef>
              <a:tabLst>
                <a:tab pos="2038350" algn="l"/>
              </a:tabLst>
            </a:pP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9	</a:t>
            </a:r>
            <a:r>
              <a:rPr sz="440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4400" dirty="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801190" y="4956364"/>
            <a:ext cx="1638300" cy="1257300"/>
            <a:chOff x="4801190" y="4956364"/>
            <a:chExt cx="1638300" cy="1257300"/>
          </a:xfrm>
        </p:grpSpPr>
        <p:sp>
          <p:nvSpPr>
            <p:cNvPr id="34" name="object 34"/>
            <p:cNvSpPr/>
            <p:nvPr/>
          </p:nvSpPr>
          <p:spPr>
            <a:xfrm>
              <a:off x="4820240" y="4975414"/>
              <a:ext cx="1600196" cy="121919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807540" y="4962714"/>
              <a:ext cx="1625600" cy="1244600"/>
            </a:xfrm>
            <a:custGeom>
              <a:avLst/>
              <a:gdLst/>
              <a:ahLst/>
              <a:cxnLst/>
              <a:rect l="l" t="t" r="r" b="b"/>
              <a:pathLst>
                <a:path w="1625600" h="1244600">
                  <a:moveTo>
                    <a:pt x="0" y="215899"/>
                  </a:moveTo>
                  <a:lnTo>
                    <a:pt x="286" y="204859"/>
                  </a:lnTo>
                  <a:lnTo>
                    <a:pt x="1131" y="193840"/>
                  </a:lnTo>
                  <a:lnTo>
                    <a:pt x="9731" y="151702"/>
                  </a:lnTo>
                  <a:lnTo>
                    <a:pt x="26093" y="112987"/>
                  </a:lnTo>
                  <a:lnTo>
                    <a:pt x="49324" y="78574"/>
                  </a:lnTo>
                  <a:lnTo>
                    <a:pt x="78587" y="49321"/>
                  </a:lnTo>
                  <a:lnTo>
                    <a:pt x="112993" y="26081"/>
                  </a:lnTo>
                  <a:lnTo>
                    <a:pt x="151715" y="9731"/>
                  </a:lnTo>
                  <a:lnTo>
                    <a:pt x="193840" y="1131"/>
                  </a:lnTo>
                  <a:lnTo>
                    <a:pt x="215899" y="0"/>
                  </a:lnTo>
                  <a:lnTo>
                    <a:pt x="1409697" y="0"/>
                  </a:lnTo>
                  <a:lnTo>
                    <a:pt x="1452022" y="4199"/>
                  </a:lnTo>
                  <a:lnTo>
                    <a:pt x="1492321" y="16424"/>
                  </a:lnTo>
                  <a:lnTo>
                    <a:pt x="1529471" y="36274"/>
                  </a:lnTo>
                  <a:lnTo>
                    <a:pt x="1562371" y="63249"/>
                  </a:lnTo>
                  <a:lnTo>
                    <a:pt x="1589321" y="96124"/>
                  </a:lnTo>
                  <a:lnTo>
                    <a:pt x="1609171" y="133274"/>
                  </a:lnTo>
                  <a:lnTo>
                    <a:pt x="1621421" y="173574"/>
                  </a:lnTo>
                  <a:lnTo>
                    <a:pt x="1625596" y="215899"/>
                  </a:lnTo>
                  <a:lnTo>
                    <a:pt x="1625596" y="1028697"/>
                  </a:lnTo>
                  <a:lnTo>
                    <a:pt x="1621221" y="1072197"/>
                  </a:lnTo>
                  <a:lnTo>
                    <a:pt x="1608621" y="1112747"/>
                  </a:lnTo>
                  <a:lnTo>
                    <a:pt x="1588721" y="1149422"/>
                  </a:lnTo>
                  <a:lnTo>
                    <a:pt x="1562371" y="1181372"/>
                  </a:lnTo>
                  <a:lnTo>
                    <a:pt x="1530421" y="1207722"/>
                  </a:lnTo>
                  <a:lnTo>
                    <a:pt x="1493746" y="1227622"/>
                  </a:lnTo>
                  <a:lnTo>
                    <a:pt x="1453197" y="1240222"/>
                  </a:lnTo>
                  <a:lnTo>
                    <a:pt x="1409697" y="1244597"/>
                  </a:lnTo>
                  <a:lnTo>
                    <a:pt x="215899" y="1244597"/>
                  </a:lnTo>
                  <a:lnTo>
                    <a:pt x="172399" y="1240222"/>
                  </a:lnTo>
                  <a:lnTo>
                    <a:pt x="131874" y="1227622"/>
                  </a:lnTo>
                  <a:lnTo>
                    <a:pt x="95199" y="1207722"/>
                  </a:lnTo>
                  <a:lnTo>
                    <a:pt x="63249" y="1181372"/>
                  </a:lnTo>
                  <a:lnTo>
                    <a:pt x="36899" y="1149422"/>
                  </a:lnTo>
                  <a:lnTo>
                    <a:pt x="16974" y="1112747"/>
                  </a:lnTo>
                  <a:lnTo>
                    <a:pt x="4399" y="1072197"/>
                  </a:lnTo>
                  <a:lnTo>
                    <a:pt x="0" y="1028697"/>
                  </a:lnTo>
                  <a:lnTo>
                    <a:pt x="0" y="215899"/>
                  </a:lnTo>
                  <a:close/>
                </a:path>
                <a:path w="1625600" h="1244600">
                  <a:moveTo>
                    <a:pt x="25399" y="215899"/>
                  </a:moveTo>
                  <a:lnTo>
                    <a:pt x="25643" y="206032"/>
                  </a:lnTo>
                  <a:lnTo>
                    <a:pt x="26371" y="196418"/>
                  </a:lnTo>
                  <a:lnTo>
                    <a:pt x="36935" y="150457"/>
                  </a:lnTo>
                  <a:lnTo>
                    <a:pt x="57924" y="109399"/>
                  </a:lnTo>
                  <a:lnTo>
                    <a:pt x="87859" y="74842"/>
                  </a:lnTo>
                  <a:lnTo>
                    <a:pt x="125105" y="48381"/>
                  </a:lnTo>
                  <a:lnTo>
                    <a:pt x="168229" y="31406"/>
                  </a:lnTo>
                  <a:lnTo>
                    <a:pt x="206042" y="25643"/>
                  </a:lnTo>
                  <a:lnTo>
                    <a:pt x="215899" y="25399"/>
                  </a:lnTo>
                  <a:lnTo>
                    <a:pt x="1409697" y="25399"/>
                  </a:lnTo>
                  <a:lnTo>
                    <a:pt x="1456198" y="31153"/>
                  </a:lnTo>
                  <a:lnTo>
                    <a:pt x="1499418" y="47834"/>
                  </a:lnTo>
                  <a:lnTo>
                    <a:pt x="1537517" y="74640"/>
                  </a:lnTo>
                  <a:lnTo>
                    <a:pt x="1568196" y="110224"/>
                  </a:lnTo>
                  <a:lnTo>
                    <a:pt x="1589072" y="151725"/>
                  </a:lnTo>
                  <a:lnTo>
                    <a:pt x="1599287" y="197077"/>
                  </a:lnTo>
                  <a:lnTo>
                    <a:pt x="1600196" y="215899"/>
                  </a:lnTo>
                  <a:lnTo>
                    <a:pt x="1600196" y="1028697"/>
                  </a:lnTo>
                  <a:lnTo>
                    <a:pt x="1596321" y="1067097"/>
                  </a:lnTo>
                  <a:lnTo>
                    <a:pt x="1581414" y="1111337"/>
                  </a:lnTo>
                  <a:lnTo>
                    <a:pt x="1556718" y="1149878"/>
                  </a:lnTo>
                  <a:lnTo>
                    <a:pt x="1523718" y="1181327"/>
                  </a:lnTo>
                  <a:lnTo>
                    <a:pt x="1483847" y="1204222"/>
                  </a:lnTo>
                  <a:lnTo>
                    <a:pt x="1438662" y="1217014"/>
                  </a:lnTo>
                  <a:lnTo>
                    <a:pt x="1409697" y="1219197"/>
                  </a:lnTo>
                  <a:lnTo>
                    <a:pt x="215899" y="1219197"/>
                  </a:lnTo>
                  <a:lnTo>
                    <a:pt x="177499" y="1215322"/>
                  </a:lnTo>
                  <a:lnTo>
                    <a:pt x="133263" y="1200401"/>
                  </a:lnTo>
                  <a:lnTo>
                    <a:pt x="94727" y="1175710"/>
                  </a:lnTo>
                  <a:lnTo>
                    <a:pt x="63273" y="1142718"/>
                  </a:lnTo>
                  <a:lnTo>
                    <a:pt x="40374" y="1102847"/>
                  </a:lnTo>
                  <a:lnTo>
                    <a:pt x="27583" y="1057663"/>
                  </a:lnTo>
                  <a:lnTo>
                    <a:pt x="25399" y="1028697"/>
                  </a:lnTo>
                  <a:lnTo>
                    <a:pt x="25399" y="215899"/>
                  </a:lnTo>
                  <a:close/>
                </a:path>
              </a:pathLst>
            </a:custGeom>
            <a:ln w="126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317658" y="5216589"/>
            <a:ext cx="6057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3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941086" y="4956364"/>
            <a:ext cx="1638300" cy="1257300"/>
            <a:chOff x="6941086" y="4956364"/>
            <a:chExt cx="1638300" cy="1257300"/>
          </a:xfrm>
        </p:grpSpPr>
        <p:sp>
          <p:nvSpPr>
            <p:cNvPr id="38" name="object 38"/>
            <p:cNvSpPr/>
            <p:nvPr/>
          </p:nvSpPr>
          <p:spPr>
            <a:xfrm>
              <a:off x="6960136" y="4975414"/>
              <a:ext cx="1600196" cy="121919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960136" y="4975414"/>
              <a:ext cx="1600200" cy="1219200"/>
            </a:xfrm>
            <a:custGeom>
              <a:avLst/>
              <a:gdLst/>
              <a:ahLst/>
              <a:cxnLst/>
              <a:rect l="l" t="t" r="r" b="b"/>
              <a:pathLst>
                <a:path w="1600200" h="1219200">
                  <a:moveTo>
                    <a:pt x="0" y="203199"/>
                  </a:moveTo>
                  <a:lnTo>
                    <a:pt x="5366" y="156607"/>
                  </a:lnTo>
                  <a:lnTo>
                    <a:pt x="20653" y="113837"/>
                  </a:lnTo>
                  <a:lnTo>
                    <a:pt x="44640" y="76108"/>
                  </a:lnTo>
                  <a:lnTo>
                    <a:pt x="76108" y="44640"/>
                  </a:lnTo>
                  <a:lnTo>
                    <a:pt x="113837" y="20653"/>
                  </a:lnTo>
                  <a:lnTo>
                    <a:pt x="156607" y="5366"/>
                  </a:lnTo>
                  <a:lnTo>
                    <a:pt x="203199" y="0"/>
                  </a:lnTo>
                  <a:lnTo>
                    <a:pt x="1396972" y="0"/>
                  </a:lnTo>
                  <a:lnTo>
                    <a:pt x="1436806" y="3939"/>
                  </a:lnTo>
                  <a:lnTo>
                    <a:pt x="1474747" y="15465"/>
                  </a:lnTo>
                  <a:lnTo>
                    <a:pt x="1509725" y="34140"/>
                  </a:lnTo>
                  <a:lnTo>
                    <a:pt x="1540671" y="59524"/>
                  </a:lnTo>
                  <a:lnTo>
                    <a:pt x="1566046" y="90467"/>
                  </a:lnTo>
                  <a:lnTo>
                    <a:pt x="1584721" y="125437"/>
                  </a:lnTo>
                  <a:lnTo>
                    <a:pt x="1596253" y="163369"/>
                  </a:lnTo>
                  <a:lnTo>
                    <a:pt x="1600196" y="203199"/>
                  </a:lnTo>
                  <a:lnTo>
                    <a:pt x="1600196" y="1015997"/>
                  </a:lnTo>
                  <a:lnTo>
                    <a:pt x="1594828" y="1062589"/>
                  </a:lnTo>
                  <a:lnTo>
                    <a:pt x="1579538" y="1105360"/>
                  </a:lnTo>
                  <a:lnTo>
                    <a:pt x="1555546" y="1143089"/>
                  </a:lnTo>
                  <a:lnTo>
                    <a:pt x="1524073" y="1174557"/>
                  </a:lnTo>
                  <a:lnTo>
                    <a:pt x="1486339" y="1198544"/>
                  </a:lnTo>
                  <a:lnTo>
                    <a:pt x="1443565" y="1213830"/>
                  </a:lnTo>
                  <a:lnTo>
                    <a:pt x="1396972" y="1219197"/>
                  </a:lnTo>
                  <a:lnTo>
                    <a:pt x="203199" y="1219197"/>
                  </a:lnTo>
                  <a:lnTo>
                    <a:pt x="156607" y="1213830"/>
                  </a:lnTo>
                  <a:lnTo>
                    <a:pt x="113837" y="1198544"/>
                  </a:lnTo>
                  <a:lnTo>
                    <a:pt x="76108" y="1174557"/>
                  </a:lnTo>
                  <a:lnTo>
                    <a:pt x="44640" y="1143089"/>
                  </a:lnTo>
                  <a:lnTo>
                    <a:pt x="20653" y="1105360"/>
                  </a:lnTo>
                  <a:lnTo>
                    <a:pt x="5366" y="1062589"/>
                  </a:lnTo>
                  <a:lnTo>
                    <a:pt x="0" y="1015997"/>
                  </a:lnTo>
                  <a:lnTo>
                    <a:pt x="0" y="203199"/>
                  </a:lnTo>
                  <a:close/>
                </a:path>
              </a:pathLst>
            </a:custGeom>
            <a:ln w="38099">
              <a:solidFill>
                <a:srgbClr val="CC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436803" y="5216589"/>
            <a:ext cx="6470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600" y="2149698"/>
            <a:ext cx="2026920" cy="69215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59385" indent="-147320">
              <a:lnSpc>
                <a:spcPct val="100000"/>
              </a:lnSpc>
              <a:spcBef>
                <a:spcPts val="565"/>
              </a:spcBef>
              <a:buChar char="•"/>
              <a:tabLst>
                <a:tab pos="160020" algn="l"/>
              </a:tabLst>
            </a:pPr>
            <a:r>
              <a:rPr sz="1800" dirty="0">
                <a:latin typeface="Arial"/>
                <a:cs typeface="Arial"/>
              </a:rPr>
              <a:t>manj se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oblečemo</a:t>
            </a:r>
            <a:endParaRPr sz="1800">
              <a:latin typeface="Arial"/>
              <a:cs typeface="Arial"/>
            </a:endParaRPr>
          </a:p>
          <a:p>
            <a:pPr marL="159385" indent="-147320">
              <a:lnSpc>
                <a:spcPct val="100000"/>
              </a:lnSpc>
              <a:spcBef>
                <a:spcPts val="464"/>
              </a:spcBef>
              <a:buChar char="•"/>
              <a:tabLst>
                <a:tab pos="160020" algn="l"/>
              </a:tabLst>
            </a:pPr>
            <a:r>
              <a:rPr sz="1800" dirty="0">
                <a:latin typeface="Arial"/>
                <a:cs typeface="Arial"/>
              </a:rPr>
              <a:t>več smo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zunaj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1600" y="2926299"/>
            <a:ext cx="2637155" cy="572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385" indent="-147320">
              <a:lnSpc>
                <a:spcPts val="2155"/>
              </a:lnSpc>
              <a:spcBef>
                <a:spcPts val="100"/>
              </a:spcBef>
              <a:buChar char="•"/>
              <a:tabLst>
                <a:tab pos="160020" algn="l"/>
              </a:tabLst>
            </a:pPr>
            <a:r>
              <a:rPr sz="1800" spc="-5" dirty="0">
                <a:latin typeface="Arial"/>
                <a:cs typeface="Arial"/>
              </a:rPr>
              <a:t>delamo na </a:t>
            </a:r>
            <a:r>
              <a:rPr sz="1800" dirty="0">
                <a:latin typeface="Arial"/>
                <a:cs typeface="Arial"/>
              </a:rPr>
              <a:t>vrtu,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polju,</a:t>
            </a:r>
            <a:endParaRPr sz="1800">
              <a:latin typeface="Arial"/>
              <a:cs typeface="Arial"/>
            </a:endParaRPr>
          </a:p>
          <a:p>
            <a:pPr marL="159385">
              <a:lnSpc>
                <a:spcPts val="2155"/>
              </a:lnSpc>
            </a:pPr>
            <a:r>
              <a:rPr sz="1800" dirty="0">
                <a:latin typeface="Arial"/>
                <a:cs typeface="Arial"/>
              </a:rPr>
              <a:t>v sadovnjaku,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vinogradu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30805" y="1990645"/>
            <a:ext cx="3921125" cy="2391410"/>
            <a:chOff x="2030805" y="1990645"/>
            <a:chExt cx="3921125" cy="2391410"/>
          </a:xfrm>
        </p:grpSpPr>
        <p:sp>
          <p:nvSpPr>
            <p:cNvPr id="5" name="object 5"/>
            <p:cNvSpPr/>
            <p:nvPr/>
          </p:nvSpPr>
          <p:spPr>
            <a:xfrm>
              <a:off x="2043505" y="2003345"/>
              <a:ext cx="1584325" cy="885190"/>
            </a:xfrm>
            <a:custGeom>
              <a:avLst/>
              <a:gdLst/>
              <a:ahLst/>
              <a:cxnLst/>
              <a:rect l="l" t="t" r="r" b="b"/>
              <a:pathLst>
                <a:path w="1584325" h="885189">
                  <a:moveTo>
                    <a:pt x="1583736" y="884823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43505" y="2003345"/>
              <a:ext cx="1584325" cy="885190"/>
            </a:xfrm>
            <a:custGeom>
              <a:avLst/>
              <a:gdLst/>
              <a:ahLst/>
              <a:cxnLst/>
              <a:rect l="l" t="t" r="r" b="b"/>
              <a:pathLst>
                <a:path w="1584325" h="885189">
                  <a:moveTo>
                    <a:pt x="1583736" y="884823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0033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86118" y="2522544"/>
              <a:ext cx="2560955" cy="1854200"/>
            </a:xfrm>
            <a:custGeom>
              <a:avLst/>
              <a:gdLst/>
              <a:ahLst/>
              <a:cxnLst/>
              <a:rect l="l" t="t" r="r" b="b"/>
              <a:pathLst>
                <a:path w="2560954" h="1854200">
                  <a:moveTo>
                    <a:pt x="1280322" y="1854196"/>
                  </a:moveTo>
                  <a:lnTo>
                    <a:pt x="1224785" y="1853339"/>
                  </a:lnTo>
                  <a:lnTo>
                    <a:pt x="1169851" y="1850793"/>
                  </a:lnTo>
                  <a:lnTo>
                    <a:pt x="1115571" y="1846591"/>
                  </a:lnTo>
                  <a:lnTo>
                    <a:pt x="1061990" y="1840769"/>
                  </a:lnTo>
                  <a:lnTo>
                    <a:pt x="1009158" y="1833361"/>
                  </a:lnTo>
                  <a:lnTo>
                    <a:pt x="957123" y="1824402"/>
                  </a:lnTo>
                  <a:lnTo>
                    <a:pt x="905932" y="1813928"/>
                  </a:lnTo>
                  <a:lnTo>
                    <a:pt x="855633" y="1801972"/>
                  </a:lnTo>
                  <a:lnTo>
                    <a:pt x="806276" y="1788569"/>
                  </a:lnTo>
                  <a:lnTo>
                    <a:pt x="757906" y="1773755"/>
                  </a:lnTo>
                  <a:lnTo>
                    <a:pt x="710574" y="1757564"/>
                  </a:lnTo>
                  <a:lnTo>
                    <a:pt x="664326" y="1740032"/>
                  </a:lnTo>
                  <a:lnTo>
                    <a:pt x="619211" y="1721191"/>
                  </a:lnTo>
                  <a:lnTo>
                    <a:pt x="575277" y="1701079"/>
                  </a:lnTo>
                  <a:lnTo>
                    <a:pt x="532571" y="1679728"/>
                  </a:lnTo>
                  <a:lnTo>
                    <a:pt x="491143" y="1657175"/>
                  </a:lnTo>
                  <a:lnTo>
                    <a:pt x="451039" y="1633454"/>
                  </a:lnTo>
                  <a:lnTo>
                    <a:pt x="412308" y="1608599"/>
                  </a:lnTo>
                  <a:lnTo>
                    <a:pt x="374999" y="1582646"/>
                  </a:lnTo>
                  <a:lnTo>
                    <a:pt x="339158" y="1555630"/>
                  </a:lnTo>
                  <a:lnTo>
                    <a:pt x="304835" y="1527584"/>
                  </a:lnTo>
                  <a:lnTo>
                    <a:pt x="272076" y="1498544"/>
                  </a:lnTo>
                  <a:lnTo>
                    <a:pt x="240931" y="1468545"/>
                  </a:lnTo>
                  <a:lnTo>
                    <a:pt x="211447" y="1437621"/>
                  </a:lnTo>
                  <a:lnTo>
                    <a:pt x="183672" y="1405808"/>
                  </a:lnTo>
                  <a:lnTo>
                    <a:pt x="157655" y="1373139"/>
                  </a:lnTo>
                  <a:lnTo>
                    <a:pt x="133442" y="1339651"/>
                  </a:lnTo>
                  <a:lnTo>
                    <a:pt x="111084" y="1305377"/>
                  </a:lnTo>
                  <a:lnTo>
                    <a:pt x="90626" y="1270352"/>
                  </a:lnTo>
                  <a:lnTo>
                    <a:pt x="72118" y="1234612"/>
                  </a:lnTo>
                  <a:lnTo>
                    <a:pt x="55608" y="1198191"/>
                  </a:lnTo>
                  <a:lnTo>
                    <a:pt x="41143" y="1161124"/>
                  </a:lnTo>
                  <a:lnTo>
                    <a:pt x="28771" y="1123445"/>
                  </a:lnTo>
                  <a:lnTo>
                    <a:pt x="18542" y="1085189"/>
                  </a:lnTo>
                  <a:lnTo>
                    <a:pt x="10501" y="1046392"/>
                  </a:lnTo>
                  <a:lnTo>
                    <a:pt x="4699" y="1007088"/>
                  </a:lnTo>
                  <a:lnTo>
                    <a:pt x="1182" y="967312"/>
                  </a:lnTo>
                  <a:lnTo>
                    <a:pt x="0" y="927098"/>
                  </a:lnTo>
                  <a:lnTo>
                    <a:pt x="1182" y="886882"/>
                  </a:lnTo>
                  <a:lnTo>
                    <a:pt x="4699" y="847104"/>
                  </a:lnTo>
                  <a:lnTo>
                    <a:pt x="10501" y="807798"/>
                  </a:lnTo>
                  <a:lnTo>
                    <a:pt x="18542" y="769000"/>
                  </a:lnTo>
                  <a:lnTo>
                    <a:pt x="28771" y="730743"/>
                  </a:lnTo>
                  <a:lnTo>
                    <a:pt x="41143" y="693063"/>
                  </a:lnTo>
                  <a:lnTo>
                    <a:pt x="55608" y="655995"/>
                  </a:lnTo>
                  <a:lnTo>
                    <a:pt x="72118" y="619573"/>
                  </a:lnTo>
                  <a:lnTo>
                    <a:pt x="90626" y="583833"/>
                  </a:lnTo>
                  <a:lnTo>
                    <a:pt x="111084" y="548808"/>
                  </a:lnTo>
                  <a:lnTo>
                    <a:pt x="133442" y="514534"/>
                  </a:lnTo>
                  <a:lnTo>
                    <a:pt x="157655" y="481045"/>
                  </a:lnTo>
                  <a:lnTo>
                    <a:pt x="183672" y="448376"/>
                  </a:lnTo>
                  <a:lnTo>
                    <a:pt x="211447" y="416563"/>
                  </a:lnTo>
                  <a:lnTo>
                    <a:pt x="240931" y="385640"/>
                  </a:lnTo>
                  <a:lnTo>
                    <a:pt x="272076" y="355641"/>
                  </a:lnTo>
                  <a:lnTo>
                    <a:pt x="304835" y="326601"/>
                  </a:lnTo>
                  <a:lnTo>
                    <a:pt x="339158" y="298556"/>
                  </a:lnTo>
                  <a:lnTo>
                    <a:pt x="374999" y="271540"/>
                  </a:lnTo>
                  <a:lnTo>
                    <a:pt x="412308" y="245587"/>
                  </a:lnTo>
                  <a:lnTo>
                    <a:pt x="451039" y="220733"/>
                  </a:lnTo>
                  <a:lnTo>
                    <a:pt x="491143" y="197012"/>
                  </a:lnTo>
                  <a:lnTo>
                    <a:pt x="532571" y="174460"/>
                  </a:lnTo>
                  <a:lnTo>
                    <a:pt x="575277" y="153110"/>
                  </a:lnTo>
                  <a:lnTo>
                    <a:pt x="619211" y="132998"/>
                  </a:lnTo>
                  <a:lnTo>
                    <a:pt x="664326" y="114159"/>
                  </a:lnTo>
                  <a:lnTo>
                    <a:pt x="710574" y="96626"/>
                  </a:lnTo>
                  <a:lnTo>
                    <a:pt x="757906" y="80436"/>
                  </a:lnTo>
                  <a:lnTo>
                    <a:pt x="806276" y="65623"/>
                  </a:lnTo>
                  <a:lnTo>
                    <a:pt x="855633" y="52221"/>
                  </a:lnTo>
                  <a:lnTo>
                    <a:pt x="905932" y="40266"/>
                  </a:lnTo>
                  <a:lnTo>
                    <a:pt x="957123" y="29792"/>
                  </a:lnTo>
                  <a:lnTo>
                    <a:pt x="1009158" y="20833"/>
                  </a:lnTo>
                  <a:lnTo>
                    <a:pt x="1061990" y="13426"/>
                  </a:lnTo>
                  <a:lnTo>
                    <a:pt x="1115571" y="7604"/>
                  </a:lnTo>
                  <a:lnTo>
                    <a:pt x="1169851" y="3402"/>
                  </a:lnTo>
                  <a:lnTo>
                    <a:pt x="1224785" y="856"/>
                  </a:lnTo>
                  <a:lnTo>
                    <a:pt x="1280322" y="0"/>
                  </a:lnTo>
                  <a:lnTo>
                    <a:pt x="1335859" y="856"/>
                  </a:lnTo>
                  <a:lnTo>
                    <a:pt x="1390793" y="3402"/>
                  </a:lnTo>
                  <a:lnTo>
                    <a:pt x="1445073" y="7604"/>
                  </a:lnTo>
                  <a:lnTo>
                    <a:pt x="1498654" y="13426"/>
                  </a:lnTo>
                  <a:lnTo>
                    <a:pt x="1551486" y="20833"/>
                  </a:lnTo>
                  <a:lnTo>
                    <a:pt x="1603521" y="29792"/>
                  </a:lnTo>
                  <a:lnTo>
                    <a:pt x="1654712" y="40266"/>
                  </a:lnTo>
                  <a:lnTo>
                    <a:pt x="1705011" y="52221"/>
                  </a:lnTo>
                  <a:lnTo>
                    <a:pt x="1754368" y="65623"/>
                  </a:lnTo>
                  <a:lnTo>
                    <a:pt x="1802738" y="80436"/>
                  </a:lnTo>
                  <a:lnTo>
                    <a:pt x="1850070" y="96626"/>
                  </a:lnTo>
                  <a:lnTo>
                    <a:pt x="1896318" y="114159"/>
                  </a:lnTo>
                  <a:lnTo>
                    <a:pt x="1941433" y="132998"/>
                  </a:lnTo>
                  <a:lnTo>
                    <a:pt x="1985367" y="153110"/>
                  </a:lnTo>
                  <a:lnTo>
                    <a:pt x="2028073" y="174460"/>
                  </a:lnTo>
                  <a:lnTo>
                    <a:pt x="2069501" y="197012"/>
                  </a:lnTo>
                  <a:lnTo>
                    <a:pt x="2109605" y="220733"/>
                  </a:lnTo>
                  <a:lnTo>
                    <a:pt x="2148335" y="245587"/>
                  </a:lnTo>
                  <a:lnTo>
                    <a:pt x="2185645" y="271540"/>
                  </a:lnTo>
                  <a:lnTo>
                    <a:pt x="2221486" y="298556"/>
                  </a:lnTo>
                  <a:lnTo>
                    <a:pt x="2255809" y="326601"/>
                  </a:lnTo>
                  <a:lnTo>
                    <a:pt x="2288568" y="355641"/>
                  </a:lnTo>
                  <a:lnTo>
                    <a:pt x="2319713" y="385640"/>
                  </a:lnTo>
                  <a:lnTo>
                    <a:pt x="2349197" y="416563"/>
                  </a:lnTo>
                  <a:lnTo>
                    <a:pt x="2376972" y="448376"/>
                  </a:lnTo>
                  <a:lnTo>
                    <a:pt x="2402989" y="481045"/>
                  </a:lnTo>
                  <a:lnTo>
                    <a:pt x="2427202" y="514534"/>
                  </a:lnTo>
                  <a:lnTo>
                    <a:pt x="2449560" y="548808"/>
                  </a:lnTo>
                  <a:lnTo>
                    <a:pt x="2470018" y="583833"/>
                  </a:lnTo>
                  <a:lnTo>
                    <a:pt x="2488526" y="619573"/>
                  </a:lnTo>
                  <a:lnTo>
                    <a:pt x="2505036" y="655995"/>
                  </a:lnTo>
                  <a:lnTo>
                    <a:pt x="2519501" y="693063"/>
                  </a:lnTo>
                  <a:lnTo>
                    <a:pt x="2531873" y="730743"/>
                  </a:lnTo>
                  <a:lnTo>
                    <a:pt x="2542102" y="769000"/>
                  </a:lnTo>
                  <a:lnTo>
                    <a:pt x="2550142" y="807798"/>
                  </a:lnTo>
                  <a:lnTo>
                    <a:pt x="2555945" y="847104"/>
                  </a:lnTo>
                  <a:lnTo>
                    <a:pt x="2559462" y="886882"/>
                  </a:lnTo>
                  <a:lnTo>
                    <a:pt x="2560644" y="927098"/>
                  </a:lnTo>
                  <a:lnTo>
                    <a:pt x="2559462" y="967312"/>
                  </a:lnTo>
                  <a:lnTo>
                    <a:pt x="2555945" y="1007088"/>
                  </a:lnTo>
                  <a:lnTo>
                    <a:pt x="2550142" y="1046392"/>
                  </a:lnTo>
                  <a:lnTo>
                    <a:pt x="2542102" y="1085189"/>
                  </a:lnTo>
                  <a:lnTo>
                    <a:pt x="2531873" y="1123445"/>
                  </a:lnTo>
                  <a:lnTo>
                    <a:pt x="2519501" y="1161124"/>
                  </a:lnTo>
                  <a:lnTo>
                    <a:pt x="2505036" y="1198191"/>
                  </a:lnTo>
                  <a:lnTo>
                    <a:pt x="2488526" y="1234612"/>
                  </a:lnTo>
                  <a:lnTo>
                    <a:pt x="2470018" y="1270352"/>
                  </a:lnTo>
                  <a:lnTo>
                    <a:pt x="2449560" y="1305377"/>
                  </a:lnTo>
                  <a:lnTo>
                    <a:pt x="2427202" y="1339651"/>
                  </a:lnTo>
                  <a:lnTo>
                    <a:pt x="2402989" y="1373139"/>
                  </a:lnTo>
                  <a:lnTo>
                    <a:pt x="2376972" y="1405808"/>
                  </a:lnTo>
                  <a:lnTo>
                    <a:pt x="2349197" y="1437621"/>
                  </a:lnTo>
                  <a:lnTo>
                    <a:pt x="2319713" y="1468545"/>
                  </a:lnTo>
                  <a:lnTo>
                    <a:pt x="2288568" y="1498544"/>
                  </a:lnTo>
                  <a:lnTo>
                    <a:pt x="2255809" y="1527584"/>
                  </a:lnTo>
                  <a:lnTo>
                    <a:pt x="2221486" y="1555630"/>
                  </a:lnTo>
                  <a:lnTo>
                    <a:pt x="2185645" y="1582646"/>
                  </a:lnTo>
                  <a:lnTo>
                    <a:pt x="2148335" y="1608599"/>
                  </a:lnTo>
                  <a:lnTo>
                    <a:pt x="2109605" y="1633454"/>
                  </a:lnTo>
                  <a:lnTo>
                    <a:pt x="2069501" y="1657175"/>
                  </a:lnTo>
                  <a:lnTo>
                    <a:pt x="2028073" y="1679728"/>
                  </a:lnTo>
                  <a:lnTo>
                    <a:pt x="1985367" y="1701079"/>
                  </a:lnTo>
                  <a:lnTo>
                    <a:pt x="1941433" y="1721191"/>
                  </a:lnTo>
                  <a:lnTo>
                    <a:pt x="1896318" y="1740032"/>
                  </a:lnTo>
                  <a:lnTo>
                    <a:pt x="1850070" y="1757564"/>
                  </a:lnTo>
                  <a:lnTo>
                    <a:pt x="1802738" y="1773755"/>
                  </a:lnTo>
                  <a:lnTo>
                    <a:pt x="1754368" y="1788569"/>
                  </a:lnTo>
                  <a:lnTo>
                    <a:pt x="1705011" y="1801972"/>
                  </a:lnTo>
                  <a:lnTo>
                    <a:pt x="1654712" y="1813928"/>
                  </a:lnTo>
                  <a:lnTo>
                    <a:pt x="1603521" y="1824402"/>
                  </a:lnTo>
                  <a:lnTo>
                    <a:pt x="1551486" y="1833361"/>
                  </a:lnTo>
                  <a:lnTo>
                    <a:pt x="1498654" y="1840769"/>
                  </a:lnTo>
                  <a:lnTo>
                    <a:pt x="1445073" y="1846591"/>
                  </a:lnTo>
                  <a:lnTo>
                    <a:pt x="1390793" y="1850793"/>
                  </a:lnTo>
                  <a:lnTo>
                    <a:pt x="1335859" y="1853339"/>
                  </a:lnTo>
                  <a:lnTo>
                    <a:pt x="1280322" y="1854196"/>
                  </a:lnTo>
                  <a:close/>
                </a:path>
              </a:pathLst>
            </a:custGeom>
            <a:solidFill>
              <a:srgbClr val="CDD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86118" y="2522544"/>
              <a:ext cx="2560955" cy="1854200"/>
            </a:xfrm>
            <a:custGeom>
              <a:avLst/>
              <a:gdLst/>
              <a:ahLst/>
              <a:cxnLst/>
              <a:rect l="l" t="t" r="r" b="b"/>
              <a:pathLst>
                <a:path w="2560954" h="1854200">
                  <a:moveTo>
                    <a:pt x="0" y="927098"/>
                  </a:moveTo>
                  <a:lnTo>
                    <a:pt x="1182" y="886882"/>
                  </a:lnTo>
                  <a:lnTo>
                    <a:pt x="4699" y="847104"/>
                  </a:lnTo>
                  <a:lnTo>
                    <a:pt x="10501" y="807798"/>
                  </a:lnTo>
                  <a:lnTo>
                    <a:pt x="18542" y="769000"/>
                  </a:lnTo>
                  <a:lnTo>
                    <a:pt x="28771" y="730743"/>
                  </a:lnTo>
                  <a:lnTo>
                    <a:pt x="41143" y="693063"/>
                  </a:lnTo>
                  <a:lnTo>
                    <a:pt x="55608" y="655995"/>
                  </a:lnTo>
                  <a:lnTo>
                    <a:pt x="72118" y="619573"/>
                  </a:lnTo>
                  <a:lnTo>
                    <a:pt x="90626" y="583833"/>
                  </a:lnTo>
                  <a:lnTo>
                    <a:pt x="111084" y="548808"/>
                  </a:lnTo>
                  <a:lnTo>
                    <a:pt x="133442" y="514534"/>
                  </a:lnTo>
                  <a:lnTo>
                    <a:pt x="157655" y="481045"/>
                  </a:lnTo>
                  <a:lnTo>
                    <a:pt x="183672" y="448376"/>
                  </a:lnTo>
                  <a:lnTo>
                    <a:pt x="211447" y="416563"/>
                  </a:lnTo>
                  <a:lnTo>
                    <a:pt x="240931" y="385640"/>
                  </a:lnTo>
                  <a:lnTo>
                    <a:pt x="272076" y="355641"/>
                  </a:lnTo>
                  <a:lnTo>
                    <a:pt x="304835" y="326601"/>
                  </a:lnTo>
                  <a:lnTo>
                    <a:pt x="339158" y="298556"/>
                  </a:lnTo>
                  <a:lnTo>
                    <a:pt x="374999" y="271540"/>
                  </a:lnTo>
                  <a:lnTo>
                    <a:pt x="412308" y="245587"/>
                  </a:lnTo>
                  <a:lnTo>
                    <a:pt x="451039" y="220733"/>
                  </a:lnTo>
                  <a:lnTo>
                    <a:pt x="491143" y="197012"/>
                  </a:lnTo>
                  <a:lnTo>
                    <a:pt x="532571" y="174460"/>
                  </a:lnTo>
                  <a:lnTo>
                    <a:pt x="575277" y="153110"/>
                  </a:lnTo>
                  <a:lnTo>
                    <a:pt x="619211" y="132998"/>
                  </a:lnTo>
                  <a:lnTo>
                    <a:pt x="664326" y="114159"/>
                  </a:lnTo>
                  <a:lnTo>
                    <a:pt x="710574" y="96626"/>
                  </a:lnTo>
                  <a:lnTo>
                    <a:pt x="757906" y="80436"/>
                  </a:lnTo>
                  <a:lnTo>
                    <a:pt x="806276" y="65623"/>
                  </a:lnTo>
                  <a:lnTo>
                    <a:pt x="855633" y="52221"/>
                  </a:lnTo>
                  <a:lnTo>
                    <a:pt x="905932" y="40266"/>
                  </a:lnTo>
                  <a:lnTo>
                    <a:pt x="957123" y="29792"/>
                  </a:lnTo>
                  <a:lnTo>
                    <a:pt x="1009158" y="20833"/>
                  </a:lnTo>
                  <a:lnTo>
                    <a:pt x="1061990" y="13426"/>
                  </a:lnTo>
                  <a:lnTo>
                    <a:pt x="1115571" y="7604"/>
                  </a:lnTo>
                  <a:lnTo>
                    <a:pt x="1169851" y="3402"/>
                  </a:lnTo>
                  <a:lnTo>
                    <a:pt x="1224784" y="856"/>
                  </a:lnTo>
                  <a:lnTo>
                    <a:pt x="1280322" y="0"/>
                  </a:lnTo>
                  <a:lnTo>
                    <a:pt x="1335859" y="856"/>
                  </a:lnTo>
                  <a:lnTo>
                    <a:pt x="1390792" y="3402"/>
                  </a:lnTo>
                  <a:lnTo>
                    <a:pt x="1445073" y="7604"/>
                  </a:lnTo>
                  <a:lnTo>
                    <a:pt x="1498654" y="13426"/>
                  </a:lnTo>
                  <a:lnTo>
                    <a:pt x="1551486" y="20833"/>
                  </a:lnTo>
                  <a:lnTo>
                    <a:pt x="1603521" y="29792"/>
                  </a:lnTo>
                  <a:lnTo>
                    <a:pt x="1654712" y="40266"/>
                  </a:lnTo>
                  <a:lnTo>
                    <a:pt x="1705010" y="52221"/>
                  </a:lnTo>
                  <a:lnTo>
                    <a:pt x="1754368" y="65623"/>
                  </a:lnTo>
                  <a:lnTo>
                    <a:pt x="1802738" y="80436"/>
                  </a:lnTo>
                  <a:lnTo>
                    <a:pt x="1850070" y="96626"/>
                  </a:lnTo>
                  <a:lnTo>
                    <a:pt x="1896318" y="114159"/>
                  </a:lnTo>
                  <a:lnTo>
                    <a:pt x="1941433" y="132998"/>
                  </a:lnTo>
                  <a:lnTo>
                    <a:pt x="1985367" y="153110"/>
                  </a:lnTo>
                  <a:lnTo>
                    <a:pt x="2028073" y="174460"/>
                  </a:lnTo>
                  <a:lnTo>
                    <a:pt x="2069501" y="197012"/>
                  </a:lnTo>
                  <a:lnTo>
                    <a:pt x="2109605" y="220733"/>
                  </a:lnTo>
                  <a:lnTo>
                    <a:pt x="2148335" y="245587"/>
                  </a:lnTo>
                  <a:lnTo>
                    <a:pt x="2185645" y="271540"/>
                  </a:lnTo>
                  <a:lnTo>
                    <a:pt x="2221486" y="298556"/>
                  </a:lnTo>
                  <a:lnTo>
                    <a:pt x="2255809" y="326601"/>
                  </a:lnTo>
                  <a:lnTo>
                    <a:pt x="2288568" y="355641"/>
                  </a:lnTo>
                  <a:lnTo>
                    <a:pt x="2319713" y="385640"/>
                  </a:lnTo>
                  <a:lnTo>
                    <a:pt x="2349197" y="416563"/>
                  </a:lnTo>
                  <a:lnTo>
                    <a:pt x="2376972" y="448376"/>
                  </a:lnTo>
                  <a:lnTo>
                    <a:pt x="2402989" y="481045"/>
                  </a:lnTo>
                  <a:lnTo>
                    <a:pt x="2427201" y="514534"/>
                  </a:lnTo>
                  <a:lnTo>
                    <a:pt x="2449560" y="548808"/>
                  </a:lnTo>
                  <a:lnTo>
                    <a:pt x="2470018" y="583833"/>
                  </a:lnTo>
                  <a:lnTo>
                    <a:pt x="2488526" y="619573"/>
                  </a:lnTo>
                  <a:lnTo>
                    <a:pt x="2505036" y="655995"/>
                  </a:lnTo>
                  <a:lnTo>
                    <a:pt x="2519501" y="693063"/>
                  </a:lnTo>
                  <a:lnTo>
                    <a:pt x="2531872" y="730743"/>
                  </a:lnTo>
                  <a:lnTo>
                    <a:pt x="2542102" y="769000"/>
                  </a:lnTo>
                  <a:lnTo>
                    <a:pt x="2550142" y="807798"/>
                  </a:lnTo>
                  <a:lnTo>
                    <a:pt x="2555945" y="847104"/>
                  </a:lnTo>
                  <a:lnTo>
                    <a:pt x="2559461" y="886882"/>
                  </a:lnTo>
                  <a:lnTo>
                    <a:pt x="2560644" y="927098"/>
                  </a:lnTo>
                  <a:lnTo>
                    <a:pt x="2559461" y="967311"/>
                  </a:lnTo>
                  <a:lnTo>
                    <a:pt x="2555945" y="1007088"/>
                  </a:lnTo>
                  <a:lnTo>
                    <a:pt x="2550142" y="1046392"/>
                  </a:lnTo>
                  <a:lnTo>
                    <a:pt x="2542102" y="1085189"/>
                  </a:lnTo>
                  <a:lnTo>
                    <a:pt x="2531872" y="1123445"/>
                  </a:lnTo>
                  <a:lnTo>
                    <a:pt x="2519501" y="1161124"/>
                  </a:lnTo>
                  <a:lnTo>
                    <a:pt x="2505036" y="1198191"/>
                  </a:lnTo>
                  <a:lnTo>
                    <a:pt x="2488526" y="1234612"/>
                  </a:lnTo>
                  <a:lnTo>
                    <a:pt x="2470018" y="1270352"/>
                  </a:lnTo>
                  <a:lnTo>
                    <a:pt x="2449560" y="1305377"/>
                  </a:lnTo>
                  <a:lnTo>
                    <a:pt x="2427201" y="1339651"/>
                  </a:lnTo>
                  <a:lnTo>
                    <a:pt x="2402989" y="1373139"/>
                  </a:lnTo>
                  <a:lnTo>
                    <a:pt x="2376972" y="1405808"/>
                  </a:lnTo>
                  <a:lnTo>
                    <a:pt x="2349197" y="1437621"/>
                  </a:lnTo>
                  <a:lnTo>
                    <a:pt x="2319713" y="1468545"/>
                  </a:lnTo>
                  <a:lnTo>
                    <a:pt x="2288568" y="1498544"/>
                  </a:lnTo>
                  <a:lnTo>
                    <a:pt x="2255809" y="1527584"/>
                  </a:lnTo>
                  <a:lnTo>
                    <a:pt x="2221486" y="1555630"/>
                  </a:lnTo>
                  <a:lnTo>
                    <a:pt x="2185645" y="1582646"/>
                  </a:lnTo>
                  <a:lnTo>
                    <a:pt x="2148335" y="1608599"/>
                  </a:lnTo>
                  <a:lnTo>
                    <a:pt x="2109605" y="1633454"/>
                  </a:lnTo>
                  <a:lnTo>
                    <a:pt x="2069501" y="1657175"/>
                  </a:lnTo>
                  <a:lnTo>
                    <a:pt x="2028073" y="1679728"/>
                  </a:lnTo>
                  <a:lnTo>
                    <a:pt x="1985367" y="1701079"/>
                  </a:lnTo>
                  <a:lnTo>
                    <a:pt x="1941433" y="1721191"/>
                  </a:lnTo>
                  <a:lnTo>
                    <a:pt x="1896318" y="1740032"/>
                  </a:lnTo>
                  <a:lnTo>
                    <a:pt x="1850070" y="1757564"/>
                  </a:lnTo>
                  <a:lnTo>
                    <a:pt x="1802738" y="1773755"/>
                  </a:lnTo>
                  <a:lnTo>
                    <a:pt x="1754368" y="1788569"/>
                  </a:lnTo>
                  <a:lnTo>
                    <a:pt x="1705010" y="1801972"/>
                  </a:lnTo>
                  <a:lnTo>
                    <a:pt x="1654712" y="1813927"/>
                  </a:lnTo>
                  <a:lnTo>
                    <a:pt x="1603521" y="1824402"/>
                  </a:lnTo>
                  <a:lnTo>
                    <a:pt x="1551486" y="1833361"/>
                  </a:lnTo>
                  <a:lnTo>
                    <a:pt x="1498654" y="1840769"/>
                  </a:lnTo>
                  <a:lnTo>
                    <a:pt x="1445073" y="1846591"/>
                  </a:lnTo>
                  <a:lnTo>
                    <a:pt x="1390792" y="1850793"/>
                  </a:lnTo>
                  <a:lnTo>
                    <a:pt x="1335859" y="1853339"/>
                  </a:lnTo>
                  <a:lnTo>
                    <a:pt x="1280322" y="1854196"/>
                  </a:lnTo>
                  <a:lnTo>
                    <a:pt x="1224784" y="1853339"/>
                  </a:lnTo>
                  <a:lnTo>
                    <a:pt x="1169851" y="1850793"/>
                  </a:lnTo>
                  <a:lnTo>
                    <a:pt x="1115571" y="1846591"/>
                  </a:lnTo>
                  <a:lnTo>
                    <a:pt x="1061990" y="1840769"/>
                  </a:lnTo>
                  <a:lnTo>
                    <a:pt x="1009158" y="1833361"/>
                  </a:lnTo>
                  <a:lnTo>
                    <a:pt x="957123" y="1824402"/>
                  </a:lnTo>
                  <a:lnTo>
                    <a:pt x="905932" y="1813927"/>
                  </a:lnTo>
                  <a:lnTo>
                    <a:pt x="855633" y="1801972"/>
                  </a:lnTo>
                  <a:lnTo>
                    <a:pt x="806276" y="1788569"/>
                  </a:lnTo>
                  <a:lnTo>
                    <a:pt x="757906" y="1773755"/>
                  </a:lnTo>
                  <a:lnTo>
                    <a:pt x="710574" y="1757564"/>
                  </a:lnTo>
                  <a:lnTo>
                    <a:pt x="664326" y="1740032"/>
                  </a:lnTo>
                  <a:lnTo>
                    <a:pt x="619211" y="1721191"/>
                  </a:lnTo>
                  <a:lnTo>
                    <a:pt x="575277" y="1701079"/>
                  </a:lnTo>
                  <a:lnTo>
                    <a:pt x="532571" y="1679728"/>
                  </a:lnTo>
                  <a:lnTo>
                    <a:pt x="491143" y="1657175"/>
                  </a:lnTo>
                  <a:lnTo>
                    <a:pt x="451039" y="1633454"/>
                  </a:lnTo>
                  <a:lnTo>
                    <a:pt x="412308" y="1608599"/>
                  </a:lnTo>
                  <a:lnTo>
                    <a:pt x="374999" y="1582646"/>
                  </a:lnTo>
                  <a:lnTo>
                    <a:pt x="339158" y="1555630"/>
                  </a:lnTo>
                  <a:lnTo>
                    <a:pt x="304835" y="1527584"/>
                  </a:lnTo>
                  <a:lnTo>
                    <a:pt x="272076" y="1498544"/>
                  </a:lnTo>
                  <a:lnTo>
                    <a:pt x="240931" y="1468545"/>
                  </a:lnTo>
                  <a:lnTo>
                    <a:pt x="211447" y="1437621"/>
                  </a:lnTo>
                  <a:lnTo>
                    <a:pt x="183672" y="1405808"/>
                  </a:lnTo>
                  <a:lnTo>
                    <a:pt x="157655" y="1373139"/>
                  </a:lnTo>
                  <a:lnTo>
                    <a:pt x="133442" y="1339651"/>
                  </a:lnTo>
                  <a:lnTo>
                    <a:pt x="111084" y="1305377"/>
                  </a:lnTo>
                  <a:lnTo>
                    <a:pt x="90626" y="1270352"/>
                  </a:lnTo>
                  <a:lnTo>
                    <a:pt x="72118" y="1234612"/>
                  </a:lnTo>
                  <a:lnTo>
                    <a:pt x="55608" y="1198191"/>
                  </a:lnTo>
                  <a:lnTo>
                    <a:pt x="41143" y="1161124"/>
                  </a:lnTo>
                  <a:lnTo>
                    <a:pt x="28771" y="1123445"/>
                  </a:lnTo>
                  <a:lnTo>
                    <a:pt x="18542" y="1085189"/>
                  </a:lnTo>
                  <a:lnTo>
                    <a:pt x="10501" y="1046392"/>
                  </a:lnTo>
                  <a:lnTo>
                    <a:pt x="4699" y="1007088"/>
                  </a:lnTo>
                  <a:lnTo>
                    <a:pt x="1182" y="967311"/>
                  </a:lnTo>
                  <a:lnTo>
                    <a:pt x="0" y="92709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94531" y="2998545"/>
              <a:ext cx="2144395" cy="853440"/>
            </a:xfrm>
            <a:custGeom>
              <a:avLst/>
              <a:gdLst/>
              <a:ahLst/>
              <a:cxnLst/>
              <a:rect l="l" t="t" r="r" b="b"/>
              <a:pathLst>
                <a:path w="2144395" h="853439">
                  <a:moveTo>
                    <a:pt x="2143798" y="0"/>
                  </a:moveTo>
                  <a:lnTo>
                    <a:pt x="0" y="0"/>
                  </a:lnTo>
                  <a:lnTo>
                    <a:pt x="0" y="683133"/>
                  </a:lnTo>
                  <a:lnTo>
                    <a:pt x="31775" y="683133"/>
                  </a:lnTo>
                  <a:lnTo>
                    <a:pt x="31775" y="853376"/>
                  </a:lnTo>
                  <a:lnTo>
                    <a:pt x="2081771" y="853376"/>
                  </a:lnTo>
                  <a:lnTo>
                    <a:pt x="2081771" y="683133"/>
                  </a:lnTo>
                  <a:lnTo>
                    <a:pt x="2143798" y="683133"/>
                  </a:lnTo>
                  <a:lnTo>
                    <a:pt x="2143798" y="0"/>
                  </a:lnTo>
                  <a:close/>
                </a:path>
              </a:pathLst>
            </a:custGeom>
            <a:solidFill>
              <a:srgbClr val="CDD3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34698" y="5664093"/>
            <a:ext cx="2496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385" indent="-147320">
              <a:lnSpc>
                <a:spcPct val="100000"/>
              </a:lnSpc>
              <a:spcBef>
                <a:spcPts val="100"/>
              </a:spcBef>
              <a:buChar char="•"/>
              <a:tabLst>
                <a:tab pos="160020" algn="l"/>
              </a:tabLst>
            </a:pPr>
            <a:r>
              <a:rPr sz="1800" dirty="0">
                <a:latin typeface="Arial"/>
                <a:cs typeface="Arial"/>
              </a:rPr>
              <a:t>vzklijejo </a:t>
            </a:r>
            <a:r>
              <a:rPr sz="1800" spc="-5" dirty="0">
                <a:latin typeface="Arial"/>
                <a:cs typeface="Arial"/>
              </a:rPr>
              <a:t>nove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rastlinice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4698" y="5938412"/>
            <a:ext cx="3932554" cy="73025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59385" indent="-147320">
              <a:lnSpc>
                <a:spcPct val="100000"/>
              </a:lnSpc>
              <a:spcBef>
                <a:spcPts val="715"/>
              </a:spcBef>
              <a:buChar char="•"/>
              <a:tabLst>
                <a:tab pos="160020" algn="l"/>
              </a:tabLst>
            </a:pPr>
            <a:r>
              <a:rPr sz="1800" spc="-5" dirty="0">
                <a:latin typeface="Arial"/>
                <a:cs typeface="Arial"/>
              </a:rPr>
              <a:t>grmi in drevesa ozelenijo in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cvetijo</a:t>
            </a:r>
            <a:endParaRPr sz="1800">
              <a:latin typeface="Arial"/>
              <a:cs typeface="Arial"/>
            </a:endParaRPr>
          </a:p>
          <a:p>
            <a:pPr marL="159385" indent="-147320">
              <a:lnSpc>
                <a:spcPct val="100000"/>
              </a:lnSpc>
              <a:spcBef>
                <a:spcPts val="615"/>
              </a:spcBef>
              <a:buChar char="•"/>
              <a:tabLst>
                <a:tab pos="160020" algn="l"/>
              </a:tabLst>
            </a:pPr>
            <a:r>
              <a:rPr sz="1800" dirty="0">
                <a:latin typeface="Arial"/>
                <a:cs typeface="Arial"/>
              </a:rPr>
              <a:t>zacvetijo </a:t>
            </a:r>
            <a:r>
              <a:rPr sz="1800" spc="-5" dirty="0">
                <a:latin typeface="Arial"/>
                <a:cs typeface="Arial"/>
              </a:rPr>
              <a:t>prve </a:t>
            </a:r>
            <a:r>
              <a:rPr sz="1800" dirty="0">
                <a:latin typeface="Arial"/>
                <a:cs typeface="Arial"/>
              </a:rPr>
              <a:t>spomladanske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cvetlice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88339" y="3005661"/>
            <a:ext cx="1953895" cy="822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Arial"/>
                <a:cs typeface="Arial"/>
              </a:rPr>
              <a:t>POMLAD</a:t>
            </a:r>
            <a:endParaRPr sz="3600">
              <a:latin typeface="Arial"/>
              <a:cs typeface="Arial"/>
            </a:endParaRPr>
          </a:p>
          <a:p>
            <a:pPr marL="23495">
              <a:lnSpc>
                <a:spcPct val="100000"/>
              </a:lnSpc>
              <a:spcBef>
                <a:spcPts val="30"/>
              </a:spcBef>
            </a:pPr>
            <a:r>
              <a:rPr sz="1600" spc="-5" dirty="0">
                <a:latin typeface="Arial"/>
                <a:cs typeface="Arial"/>
              </a:rPr>
              <a:t>21. </a:t>
            </a:r>
            <a:r>
              <a:rPr sz="1600" dirty="0">
                <a:latin typeface="Arial"/>
                <a:cs typeface="Arial"/>
              </a:rPr>
              <a:t>marec – </a:t>
            </a:r>
            <a:r>
              <a:rPr sz="1600" spc="-5" dirty="0">
                <a:latin typeface="Arial"/>
                <a:cs typeface="Arial"/>
              </a:rPr>
              <a:t>21.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junij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14350" y="2543681"/>
            <a:ext cx="844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385" indent="-147320">
              <a:lnSpc>
                <a:spcPct val="100000"/>
              </a:lnSpc>
              <a:spcBef>
                <a:spcPts val="100"/>
              </a:spcBef>
              <a:buChar char="•"/>
              <a:tabLst>
                <a:tab pos="160020" algn="l"/>
              </a:tabLst>
            </a:pPr>
            <a:r>
              <a:rPr sz="1800" spc="-5" dirty="0">
                <a:latin typeface="Arial"/>
                <a:cs typeface="Arial"/>
              </a:rPr>
              <a:t>topleje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14350" y="2818000"/>
            <a:ext cx="2280920" cy="69215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59385" indent="-147320">
              <a:lnSpc>
                <a:spcPct val="100000"/>
              </a:lnSpc>
              <a:spcBef>
                <a:spcPts val="565"/>
              </a:spcBef>
              <a:buChar char="•"/>
              <a:tabLst>
                <a:tab pos="160020" algn="l"/>
              </a:tabLst>
            </a:pPr>
            <a:r>
              <a:rPr sz="1800" dirty="0">
                <a:latin typeface="Arial"/>
                <a:cs typeface="Arial"/>
              </a:rPr>
              <a:t>veliko sonca </a:t>
            </a:r>
            <a:r>
              <a:rPr sz="1800" spc="-5" dirty="0">
                <a:latin typeface="Arial"/>
                <a:cs typeface="Arial"/>
              </a:rPr>
              <a:t>in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dežja</a:t>
            </a:r>
            <a:endParaRPr sz="1800">
              <a:latin typeface="Arial"/>
              <a:cs typeface="Arial"/>
            </a:endParaRPr>
          </a:p>
          <a:p>
            <a:pPr marL="159385" indent="-147320">
              <a:lnSpc>
                <a:spcPct val="100000"/>
              </a:lnSpc>
              <a:spcBef>
                <a:spcPts val="464"/>
              </a:spcBef>
              <a:buChar char="•"/>
              <a:tabLst>
                <a:tab pos="160020" algn="l"/>
              </a:tabLst>
            </a:pPr>
            <a:r>
              <a:rPr sz="1800" spc="-5" dirty="0">
                <a:latin typeface="Arial"/>
                <a:cs typeface="Arial"/>
              </a:rPr>
              <a:t>hitro </a:t>
            </a:r>
            <a:r>
              <a:rPr sz="1800" dirty="0">
                <a:latin typeface="Arial"/>
                <a:cs typeface="Arial"/>
              </a:rPr>
              <a:t>se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spreminja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747763" y="2266302"/>
            <a:ext cx="875665" cy="682625"/>
          </a:xfrm>
          <a:custGeom>
            <a:avLst/>
            <a:gdLst/>
            <a:ahLst/>
            <a:cxnLst/>
            <a:rect l="l" t="t" r="r" b="b"/>
            <a:pathLst>
              <a:path w="875665" h="682625">
                <a:moveTo>
                  <a:pt x="0" y="682191"/>
                </a:moveTo>
                <a:lnTo>
                  <a:pt x="39791" y="651856"/>
                </a:lnTo>
                <a:lnTo>
                  <a:pt x="79583" y="621329"/>
                </a:lnTo>
                <a:lnTo>
                  <a:pt x="119376" y="590629"/>
                </a:lnTo>
                <a:lnTo>
                  <a:pt x="159169" y="559774"/>
                </a:lnTo>
                <a:lnTo>
                  <a:pt x="198963" y="528785"/>
                </a:lnTo>
                <a:lnTo>
                  <a:pt x="238758" y="497680"/>
                </a:lnTo>
                <a:lnTo>
                  <a:pt x="278552" y="466478"/>
                </a:lnTo>
                <a:lnTo>
                  <a:pt x="318347" y="435200"/>
                </a:lnTo>
                <a:lnTo>
                  <a:pt x="358143" y="403864"/>
                </a:lnTo>
                <a:lnTo>
                  <a:pt x="397938" y="372489"/>
                </a:lnTo>
                <a:lnTo>
                  <a:pt x="437733" y="341095"/>
                </a:lnTo>
                <a:lnTo>
                  <a:pt x="477528" y="309701"/>
                </a:lnTo>
                <a:lnTo>
                  <a:pt x="517323" y="278326"/>
                </a:lnTo>
                <a:lnTo>
                  <a:pt x="557117" y="246990"/>
                </a:lnTo>
                <a:lnTo>
                  <a:pt x="596911" y="215712"/>
                </a:lnTo>
                <a:lnTo>
                  <a:pt x="636704" y="184511"/>
                </a:lnTo>
                <a:lnTo>
                  <a:pt x="676497" y="153406"/>
                </a:lnTo>
                <a:lnTo>
                  <a:pt x="716289" y="122416"/>
                </a:lnTo>
                <a:lnTo>
                  <a:pt x="756080" y="91562"/>
                </a:lnTo>
                <a:lnTo>
                  <a:pt x="795871" y="60861"/>
                </a:lnTo>
                <a:lnTo>
                  <a:pt x="835660" y="30334"/>
                </a:lnTo>
                <a:lnTo>
                  <a:pt x="875448" y="0"/>
                </a:lnTo>
              </a:path>
            </a:pathLst>
          </a:custGeom>
          <a:ln w="25399">
            <a:solidFill>
              <a:srgbClr val="33C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360034" y="4759248"/>
            <a:ext cx="3512820" cy="169227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59385" indent="-147320">
              <a:lnSpc>
                <a:spcPct val="100000"/>
              </a:lnSpc>
              <a:spcBef>
                <a:spcPts val="565"/>
              </a:spcBef>
              <a:buChar char="•"/>
              <a:tabLst>
                <a:tab pos="160020" algn="l"/>
              </a:tabLst>
            </a:pPr>
            <a:r>
              <a:rPr sz="1800" dirty="0">
                <a:latin typeface="Arial"/>
                <a:cs typeface="Arial"/>
              </a:rPr>
              <a:t>zaspanci </a:t>
            </a:r>
            <a:r>
              <a:rPr sz="1800" spc="-5" dirty="0">
                <a:latin typeface="Arial"/>
                <a:cs typeface="Arial"/>
              </a:rPr>
              <a:t>in dremuhi </a:t>
            </a:r>
            <a:r>
              <a:rPr sz="1800" dirty="0">
                <a:latin typeface="Arial"/>
                <a:cs typeface="Arial"/>
              </a:rPr>
              <a:t>se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prebudijo</a:t>
            </a:r>
            <a:endParaRPr sz="1800">
              <a:latin typeface="Arial"/>
              <a:cs typeface="Arial"/>
            </a:endParaRPr>
          </a:p>
          <a:p>
            <a:pPr marL="159385" indent="-147320">
              <a:lnSpc>
                <a:spcPct val="100000"/>
              </a:lnSpc>
              <a:spcBef>
                <a:spcPts val="464"/>
              </a:spcBef>
              <a:buChar char="•"/>
              <a:tabLst>
                <a:tab pos="160020" algn="l"/>
              </a:tabLst>
            </a:pPr>
            <a:r>
              <a:rPr sz="1800" spc="-5" dirty="0">
                <a:latin typeface="Arial"/>
                <a:cs typeface="Arial"/>
              </a:rPr>
              <a:t>iščejo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hrano</a:t>
            </a:r>
            <a:endParaRPr sz="1800">
              <a:latin typeface="Arial"/>
              <a:cs typeface="Arial"/>
            </a:endParaRPr>
          </a:p>
          <a:p>
            <a:pPr marL="159385" indent="-147320">
              <a:lnSpc>
                <a:spcPct val="100000"/>
              </a:lnSpc>
              <a:spcBef>
                <a:spcPts val="464"/>
              </a:spcBef>
              <a:buChar char="•"/>
              <a:tabLst>
                <a:tab pos="160020" algn="l"/>
              </a:tabLst>
            </a:pPr>
            <a:r>
              <a:rPr sz="1800" dirty="0">
                <a:latin typeface="Arial"/>
                <a:cs typeface="Arial"/>
              </a:rPr>
              <a:t>selivke se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vrnejo</a:t>
            </a:r>
            <a:endParaRPr sz="1800">
              <a:latin typeface="Arial"/>
              <a:cs typeface="Arial"/>
            </a:endParaRPr>
          </a:p>
          <a:p>
            <a:pPr marL="159385" indent="-147320">
              <a:lnSpc>
                <a:spcPct val="100000"/>
              </a:lnSpc>
              <a:spcBef>
                <a:spcPts val="464"/>
              </a:spcBef>
              <a:buChar char="•"/>
              <a:tabLst>
                <a:tab pos="160020" algn="l"/>
              </a:tabLst>
            </a:pPr>
            <a:r>
              <a:rPr sz="1800" spc="-5" dirty="0">
                <a:latin typeface="Arial"/>
                <a:cs typeface="Arial"/>
              </a:rPr>
              <a:t>ptice gnezdijo in </a:t>
            </a:r>
            <a:r>
              <a:rPr sz="1800" dirty="0">
                <a:latin typeface="Arial"/>
                <a:cs typeface="Arial"/>
              </a:rPr>
              <a:t>valijo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jajca</a:t>
            </a:r>
            <a:endParaRPr sz="1800">
              <a:latin typeface="Arial"/>
              <a:cs typeface="Arial"/>
            </a:endParaRPr>
          </a:p>
          <a:p>
            <a:pPr marL="159385" indent="-147320">
              <a:lnSpc>
                <a:spcPct val="100000"/>
              </a:lnSpc>
              <a:spcBef>
                <a:spcPts val="464"/>
              </a:spcBef>
              <a:buChar char="•"/>
              <a:tabLst>
                <a:tab pos="160020" algn="l"/>
              </a:tabLst>
            </a:pPr>
            <a:r>
              <a:rPr sz="1800" spc="-5" dirty="0">
                <a:latin typeface="Arial"/>
                <a:cs typeface="Arial"/>
              </a:rPr>
              <a:t>dobijo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mladičke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33092" y="920683"/>
            <a:ext cx="2066925" cy="3653790"/>
            <a:chOff x="3733092" y="920683"/>
            <a:chExt cx="2066925" cy="3653790"/>
          </a:xfrm>
        </p:grpSpPr>
        <p:sp>
          <p:nvSpPr>
            <p:cNvPr id="18" name="object 18"/>
            <p:cNvSpPr/>
            <p:nvPr/>
          </p:nvSpPr>
          <p:spPr>
            <a:xfrm>
              <a:off x="5389814" y="4216516"/>
              <a:ext cx="397510" cy="345440"/>
            </a:xfrm>
            <a:custGeom>
              <a:avLst/>
              <a:gdLst/>
              <a:ahLst/>
              <a:cxnLst/>
              <a:rect l="l" t="t" r="r" b="b"/>
              <a:pathLst>
                <a:path w="397510" h="345439">
                  <a:moveTo>
                    <a:pt x="0" y="0"/>
                  </a:moveTo>
                  <a:lnTo>
                    <a:pt x="397474" y="345124"/>
                  </a:lnTo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51817" y="1352812"/>
              <a:ext cx="1402080" cy="319405"/>
            </a:xfrm>
            <a:custGeom>
              <a:avLst/>
              <a:gdLst/>
              <a:ahLst/>
              <a:cxnLst/>
              <a:rect l="l" t="t" r="r" b="b"/>
              <a:pathLst>
                <a:path w="1402079" h="319405">
                  <a:moveTo>
                    <a:pt x="1401972" y="319084"/>
                  </a:moveTo>
                  <a:lnTo>
                    <a:pt x="0" y="319084"/>
                  </a:lnTo>
                  <a:lnTo>
                    <a:pt x="0" y="0"/>
                  </a:lnTo>
                  <a:lnTo>
                    <a:pt x="1401972" y="0"/>
                  </a:lnTo>
                  <a:lnTo>
                    <a:pt x="1401972" y="31908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51817" y="1352812"/>
              <a:ext cx="1402080" cy="319405"/>
            </a:xfrm>
            <a:custGeom>
              <a:avLst/>
              <a:gdLst/>
              <a:ahLst/>
              <a:cxnLst/>
              <a:rect l="l" t="t" r="r" b="b"/>
              <a:pathLst>
                <a:path w="1402079" h="319405">
                  <a:moveTo>
                    <a:pt x="0" y="0"/>
                  </a:moveTo>
                  <a:lnTo>
                    <a:pt x="1401972" y="0"/>
                  </a:lnTo>
                  <a:lnTo>
                    <a:pt x="1401972" y="319084"/>
                  </a:lnTo>
                  <a:lnTo>
                    <a:pt x="0" y="319084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45792" y="933383"/>
              <a:ext cx="981075" cy="319405"/>
            </a:xfrm>
            <a:custGeom>
              <a:avLst/>
              <a:gdLst/>
              <a:ahLst/>
              <a:cxnLst/>
              <a:rect l="l" t="t" r="r" b="b"/>
              <a:pathLst>
                <a:path w="981075" h="319405">
                  <a:moveTo>
                    <a:pt x="981073" y="319086"/>
                  </a:moveTo>
                  <a:lnTo>
                    <a:pt x="0" y="319086"/>
                  </a:lnTo>
                  <a:lnTo>
                    <a:pt x="0" y="0"/>
                  </a:lnTo>
                  <a:lnTo>
                    <a:pt x="981073" y="0"/>
                  </a:lnTo>
                  <a:lnTo>
                    <a:pt x="981073" y="31908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45792" y="933383"/>
              <a:ext cx="981075" cy="319405"/>
            </a:xfrm>
            <a:custGeom>
              <a:avLst/>
              <a:gdLst/>
              <a:ahLst/>
              <a:cxnLst/>
              <a:rect l="l" t="t" r="r" b="b"/>
              <a:pathLst>
                <a:path w="981075" h="319405">
                  <a:moveTo>
                    <a:pt x="0" y="0"/>
                  </a:moveTo>
                  <a:lnTo>
                    <a:pt x="981073" y="0"/>
                  </a:lnTo>
                  <a:lnTo>
                    <a:pt x="981073" y="319086"/>
                  </a:lnTo>
                  <a:lnTo>
                    <a:pt x="0" y="319086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745792" y="975805"/>
            <a:ext cx="1926589" cy="65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4620">
              <a:lnSpc>
                <a:spcPct val="100000"/>
              </a:lnSpc>
              <a:spcBef>
                <a:spcPts val="100"/>
              </a:spcBef>
              <a:tabLst>
                <a:tab pos="1210310" algn="l"/>
              </a:tabLst>
            </a:pPr>
            <a:r>
              <a:rPr sz="2100" spc="-7" baseline="1984" dirty="0">
                <a:latin typeface="Arial"/>
                <a:cs typeface="Arial"/>
              </a:rPr>
              <a:t>DAN	</a:t>
            </a:r>
            <a:r>
              <a:rPr sz="1400" spc="-5" dirty="0">
                <a:latin typeface="Arial"/>
                <a:cs typeface="Arial"/>
              </a:rPr>
              <a:t>NOČ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Arial"/>
              <a:cs typeface="Arial"/>
            </a:endParaRPr>
          </a:p>
          <a:p>
            <a:pPr marL="121920">
              <a:lnSpc>
                <a:spcPct val="100000"/>
              </a:lnSpc>
              <a:tabLst>
                <a:tab pos="1459865" algn="l"/>
              </a:tabLst>
            </a:pPr>
            <a:r>
              <a:rPr sz="1400" spc="-5" dirty="0">
                <a:latin typeface="Arial"/>
                <a:cs typeface="Arial"/>
              </a:rPr>
              <a:t>DAN	</a:t>
            </a:r>
            <a:r>
              <a:rPr sz="2100" spc="-7" baseline="3968" dirty="0">
                <a:latin typeface="Arial"/>
                <a:cs typeface="Arial"/>
              </a:rPr>
              <a:t>NOČ</a:t>
            </a:r>
            <a:endParaRPr sz="2100" baseline="3968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952743" y="4188391"/>
            <a:ext cx="975994" cy="1052195"/>
            <a:chOff x="2952743" y="4188391"/>
            <a:chExt cx="975994" cy="1052195"/>
          </a:xfrm>
        </p:grpSpPr>
        <p:sp>
          <p:nvSpPr>
            <p:cNvPr id="25" name="object 25"/>
            <p:cNvSpPr/>
            <p:nvPr/>
          </p:nvSpPr>
          <p:spPr>
            <a:xfrm>
              <a:off x="2965443" y="4201091"/>
              <a:ext cx="950594" cy="1026794"/>
            </a:xfrm>
            <a:custGeom>
              <a:avLst/>
              <a:gdLst/>
              <a:ahLst/>
              <a:cxnLst/>
              <a:rect l="l" t="t" r="r" b="b"/>
              <a:pathLst>
                <a:path w="950595" h="1026795">
                  <a:moveTo>
                    <a:pt x="0" y="1026272"/>
                  </a:moveTo>
                  <a:lnTo>
                    <a:pt x="950273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65443" y="4201091"/>
              <a:ext cx="950594" cy="1026794"/>
            </a:xfrm>
            <a:custGeom>
              <a:avLst/>
              <a:gdLst/>
              <a:ahLst/>
              <a:cxnLst/>
              <a:rect l="l" t="t" r="r" b="b"/>
              <a:pathLst>
                <a:path w="950595" h="1026795">
                  <a:moveTo>
                    <a:pt x="950273" y="0"/>
                  </a:moveTo>
                  <a:lnTo>
                    <a:pt x="0" y="1026272"/>
                  </a:lnTo>
                </a:path>
              </a:pathLst>
            </a:custGeom>
            <a:ln w="25399">
              <a:solidFill>
                <a:srgbClr val="FF99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505219" y="374421"/>
            <a:ext cx="2735580" cy="433705"/>
          </a:xfrm>
          <a:prstGeom prst="rect">
            <a:avLst/>
          </a:prstGeom>
          <a:solidFill>
            <a:srgbClr val="99CC00">
              <a:alpha val="21960"/>
            </a:srgbClr>
          </a:solidFill>
          <a:ln w="25399">
            <a:solidFill>
              <a:srgbClr val="008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2230">
              <a:lnSpc>
                <a:spcPts val="2400"/>
              </a:lnSpc>
              <a:tabLst>
                <a:tab pos="1534795" algn="l"/>
              </a:tabLst>
            </a:pPr>
            <a:r>
              <a:rPr sz="2400" spc="-5" dirty="0">
                <a:solidFill>
                  <a:srgbClr val="008000"/>
                </a:solidFill>
              </a:rPr>
              <a:t>DOLŽINA	</a:t>
            </a:r>
            <a:r>
              <a:rPr sz="2400" spc="-40" dirty="0">
                <a:solidFill>
                  <a:srgbClr val="008000"/>
                </a:solidFill>
              </a:rPr>
              <a:t>DNEVA</a:t>
            </a:r>
            <a:endParaRPr sz="2400"/>
          </a:p>
        </p:txBody>
      </p:sp>
      <p:grpSp>
        <p:nvGrpSpPr>
          <p:cNvPr id="28" name="object 28"/>
          <p:cNvGrpSpPr/>
          <p:nvPr/>
        </p:nvGrpSpPr>
        <p:grpSpPr>
          <a:xfrm>
            <a:off x="3205018" y="795108"/>
            <a:ext cx="953769" cy="1844039"/>
            <a:chOff x="3205018" y="795108"/>
            <a:chExt cx="953769" cy="1844039"/>
          </a:xfrm>
        </p:grpSpPr>
        <p:sp>
          <p:nvSpPr>
            <p:cNvPr id="29" name="object 29"/>
            <p:cNvSpPr/>
            <p:nvPr/>
          </p:nvSpPr>
          <p:spPr>
            <a:xfrm>
              <a:off x="3217718" y="807808"/>
              <a:ext cx="928369" cy="1818639"/>
            </a:xfrm>
            <a:custGeom>
              <a:avLst/>
              <a:gdLst/>
              <a:ahLst/>
              <a:cxnLst/>
              <a:rect l="l" t="t" r="r" b="b"/>
              <a:pathLst>
                <a:path w="928370" h="1818639">
                  <a:moveTo>
                    <a:pt x="928248" y="1818286"/>
                  </a:moveTo>
                  <a:lnTo>
                    <a:pt x="0" y="0"/>
                  </a:lnTo>
                </a:path>
              </a:pathLst>
            </a:custGeom>
            <a:solidFill>
              <a:srgbClr val="99CC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217718" y="807808"/>
              <a:ext cx="928369" cy="1818639"/>
            </a:xfrm>
            <a:custGeom>
              <a:avLst/>
              <a:gdLst/>
              <a:ahLst/>
              <a:cxnLst/>
              <a:rect l="l" t="t" r="r" b="b"/>
              <a:pathLst>
                <a:path w="928370" h="1818639">
                  <a:moveTo>
                    <a:pt x="928248" y="1818286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008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022853" y="1744135"/>
            <a:ext cx="137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dan </a:t>
            </a:r>
            <a:r>
              <a:rPr sz="1800" dirty="0">
                <a:latin typeface="Arial"/>
                <a:cs typeface="Arial"/>
              </a:rPr>
              <a:t>se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daljša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87288" y="4280966"/>
            <a:ext cx="1331595" cy="503555"/>
          </a:xfrm>
          <a:prstGeom prst="rect">
            <a:avLst/>
          </a:prstGeom>
          <a:solidFill>
            <a:srgbClr val="FF3300">
              <a:alpha val="17646"/>
            </a:srgbClr>
          </a:solidFill>
          <a:ln w="25399">
            <a:solidFill>
              <a:srgbClr val="FF3300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marL="194310">
              <a:lnSpc>
                <a:spcPct val="100000"/>
              </a:lnSpc>
              <a:spcBef>
                <a:spcPts val="525"/>
              </a:spcBef>
            </a:pPr>
            <a:r>
              <a:rPr sz="2400" spc="-35" dirty="0">
                <a:solidFill>
                  <a:srgbClr val="FF3300"/>
                </a:solidFill>
                <a:latin typeface="Arial"/>
                <a:cs typeface="Arial"/>
              </a:rPr>
              <a:t>ŽIVALI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91342" y="5219414"/>
            <a:ext cx="2122805" cy="496570"/>
          </a:xfrm>
          <a:prstGeom prst="rect">
            <a:avLst/>
          </a:prstGeom>
          <a:solidFill>
            <a:srgbClr val="FF9933">
              <a:alpha val="19999"/>
            </a:srgbClr>
          </a:solidFill>
          <a:ln w="25399">
            <a:solidFill>
              <a:srgbClr val="FF9933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270"/>
              </a:spcBef>
            </a:pPr>
            <a:r>
              <a:rPr sz="2400" spc="-5" dirty="0">
                <a:solidFill>
                  <a:srgbClr val="FF9933"/>
                </a:solidFill>
                <a:latin typeface="Arial"/>
                <a:cs typeface="Arial"/>
              </a:rPr>
              <a:t>RASTLINE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23212" y="2045528"/>
            <a:ext cx="1407795" cy="441959"/>
          </a:xfrm>
          <a:prstGeom prst="rect">
            <a:avLst/>
          </a:prstGeom>
          <a:solidFill>
            <a:srgbClr val="00CCFF">
              <a:alpha val="11764"/>
            </a:srgbClr>
          </a:solidFill>
          <a:ln w="25399">
            <a:solidFill>
              <a:srgbClr val="33CCCC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37160">
              <a:lnSpc>
                <a:spcPct val="100000"/>
              </a:lnSpc>
              <a:spcBef>
                <a:spcPts val="250"/>
              </a:spcBef>
            </a:pPr>
            <a:r>
              <a:rPr sz="2400" spc="-5" dirty="0">
                <a:solidFill>
                  <a:srgbClr val="33CCCC"/>
                </a:solidFill>
                <a:latin typeface="Arial"/>
                <a:cs typeface="Arial"/>
              </a:rPr>
              <a:t>VREME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7953" y="1697988"/>
            <a:ext cx="1445895" cy="459740"/>
          </a:xfrm>
          <a:prstGeom prst="rect">
            <a:avLst/>
          </a:prstGeom>
          <a:solidFill>
            <a:srgbClr val="0070BF">
              <a:alpha val="29803"/>
            </a:srgbClr>
          </a:solidFill>
          <a:ln w="25399">
            <a:solidFill>
              <a:srgbClr val="0033CC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67005">
              <a:lnSpc>
                <a:spcPct val="100000"/>
              </a:lnSpc>
              <a:spcBef>
                <a:spcPts val="185"/>
              </a:spcBef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LJUDJE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7859" y="149578"/>
            <a:ext cx="9036685" cy="4996815"/>
            <a:chOff x="107859" y="149578"/>
            <a:chExt cx="9036685" cy="4996815"/>
          </a:xfrm>
        </p:grpSpPr>
        <p:sp>
          <p:nvSpPr>
            <p:cNvPr id="37" name="object 37"/>
            <p:cNvSpPr/>
            <p:nvPr/>
          </p:nvSpPr>
          <p:spPr>
            <a:xfrm>
              <a:off x="6995961" y="1183535"/>
              <a:ext cx="1189697" cy="7435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073137" y="149578"/>
              <a:ext cx="1677119" cy="10481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582884" y="149579"/>
              <a:ext cx="1561096" cy="10553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44810" y="3700767"/>
              <a:ext cx="1650734" cy="11012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5222" y="3791192"/>
              <a:ext cx="2659914" cy="13549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7859" y="201584"/>
              <a:ext cx="2266935" cy="14494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1317" y="472502"/>
            <a:ext cx="70910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40275" algn="l"/>
              </a:tabLst>
            </a:pPr>
            <a:r>
              <a:rPr sz="4800" spc="-10" dirty="0">
                <a:solidFill>
                  <a:srgbClr val="D60093"/>
                </a:solidFill>
                <a:latin typeface="Arial"/>
                <a:cs typeface="Arial"/>
              </a:rPr>
              <a:t>POMLADANSK</a:t>
            </a:r>
            <a:r>
              <a:rPr sz="4800" dirty="0">
                <a:solidFill>
                  <a:srgbClr val="D60093"/>
                </a:solidFill>
                <a:latin typeface="Arial"/>
                <a:cs typeface="Arial"/>
              </a:rPr>
              <a:t>I	MESECI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1429" y="1914139"/>
            <a:ext cx="74320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1955" algn="l"/>
                <a:tab pos="2482215" algn="l"/>
                <a:tab pos="5634355" algn="l"/>
              </a:tabLst>
            </a:pP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K</a:t>
            </a:r>
            <a:r>
              <a:rPr sz="3200" spc="-240" dirty="0">
                <a:solidFill>
                  <a:srgbClr val="262672"/>
                </a:solidFill>
                <a:latin typeface="Arial"/>
                <a:cs typeface="Arial"/>
              </a:rPr>
              <a:t>A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TER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I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S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O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POMLADANSK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I	MESECI?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1538" y="2819394"/>
            <a:ext cx="7504694" cy="3505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" y="0"/>
            <a:ext cx="6858000" cy="9144000"/>
            <a:chOff x="13" y="0"/>
            <a:chExt cx="6858000" cy="9144000"/>
          </a:xfrm>
        </p:grpSpPr>
        <p:sp>
          <p:nvSpPr>
            <p:cNvPr id="3" name="object 3"/>
            <p:cNvSpPr/>
            <p:nvPr/>
          </p:nvSpPr>
          <p:spPr>
            <a:xfrm>
              <a:off x="13" y="0"/>
              <a:ext cx="6857986" cy="91439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19764" y="0"/>
              <a:ext cx="1138235" cy="91439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930877" y="2238176"/>
            <a:ext cx="706755" cy="5321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5405"/>
              </a:lnSpc>
            </a:pPr>
            <a:r>
              <a:rPr sz="4800" spc="-10" dirty="0">
                <a:solidFill>
                  <a:srgbClr val="D60093"/>
                </a:solidFill>
                <a:latin typeface="Arial"/>
                <a:cs typeface="Arial"/>
              </a:rPr>
              <a:t>In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30877" y="3082261"/>
            <a:ext cx="706755" cy="222758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5405"/>
              </a:lnSpc>
            </a:pPr>
            <a:r>
              <a:rPr sz="4800" spc="-5" dirty="0">
                <a:solidFill>
                  <a:srgbClr val="D60093"/>
                </a:solidFill>
                <a:latin typeface="Arial"/>
                <a:cs typeface="Arial"/>
              </a:rPr>
              <a:t>odgovor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0877" y="5621628"/>
            <a:ext cx="706755" cy="12782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5405"/>
              </a:lnSpc>
            </a:pPr>
            <a:r>
              <a:rPr sz="4800" spc="-5" dirty="0">
                <a:solidFill>
                  <a:srgbClr val="D60093"/>
                </a:solidFill>
                <a:latin typeface="Arial"/>
                <a:cs typeface="Arial"/>
              </a:rPr>
              <a:t>je</a:t>
            </a:r>
            <a:r>
              <a:rPr sz="4800" spc="-100" dirty="0">
                <a:solidFill>
                  <a:srgbClr val="D60093"/>
                </a:solidFill>
                <a:latin typeface="Arial"/>
                <a:cs typeface="Arial"/>
              </a:rPr>
              <a:t> </a:t>
            </a:r>
            <a:r>
              <a:rPr sz="4800" dirty="0">
                <a:solidFill>
                  <a:srgbClr val="D60093"/>
                </a:solidFill>
                <a:latin typeface="Arial"/>
                <a:cs typeface="Arial"/>
              </a:rPr>
              <a:t>…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9675" y="2040253"/>
            <a:ext cx="6172835" cy="7103745"/>
            <a:chOff x="639675" y="2040253"/>
            <a:chExt cx="6172835" cy="7103745"/>
          </a:xfrm>
        </p:grpSpPr>
        <p:sp>
          <p:nvSpPr>
            <p:cNvPr id="9" name="object 9"/>
            <p:cNvSpPr/>
            <p:nvPr/>
          </p:nvSpPr>
          <p:spPr>
            <a:xfrm>
              <a:off x="6119814" y="8458182"/>
              <a:ext cx="692148" cy="6857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4437" y="4136766"/>
              <a:ext cx="1819275" cy="370205"/>
            </a:xfrm>
            <a:custGeom>
              <a:avLst/>
              <a:gdLst/>
              <a:ahLst/>
              <a:cxnLst/>
              <a:rect l="l" t="t" r="r" b="b"/>
              <a:pathLst>
                <a:path w="1819275" h="370204">
                  <a:moveTo>
                    <a:pt x="0" y="370074"/>
                  </a:moveTo>
                  <a:lnTo>
                    <a:pt x="0" y="0"/>
                  </a:lnTo>
                  <a:lnTo>
                    <a:pt x="1819271" y="0"/>
                  </a:lnTo>
                  <a:lnTo>
                    <a:pt x="1819271" y="370074"/>
                  </a:lnTo>
                  <a:lnTo>
                    <a:pt x="0" y="370074"/>
                  </a:lnTo>
                  <a:close/>
                </a:path>
              </a:pathLst>
            </a:custGeom>
            <a:solidFill>
              <a:srgbClr val="C80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4437" y="2045015"/>
              <a:ext cx="2433955" cy="2461895"/>
            </a:xfrm>
            <a:custGeom>
              <a:avLst/>
              <a:gdLst/>
              <a:ahLst/>
              <a:cxnLst/>
              <a:rect l="l" t="t" r="r" b="b"/>
              <a:pathLst>
                <a:path w="2433955" h="2461895">
                  <a:moveTo>
                    <a:pt x="1819271" y="2091750"/>
                  </a:moveTo>
                  <a:lnTo>
                    <a:pt x="1819271" y="2461825"/>
                  </a:lnTo>
                  <a:lnTo>
                    <a:pt x="0" y="2461825"/>
                  </a:lnTo>
                  <a:lnTo>
                    <a:pt x="0" y="2091750"/>
                  </a:lnTo>
                  <a:lnTo>
                    <a:pt x="1819271" y="2091750"/>
                  </a:lnTo>
                  <a:close/>
                </a:path>
                <a:path w="2433955" h="2461895">
                  <a:moveTo>
                    <a:pt x="8099" y="0"/>
                  </a:moveTo>
                  <a:lnTo>
                    <a:pt x="2433720" y="0"/>
                  </a:lnTo>
                  <a:lnTo>
                    <a:pt x="2433720" y="375681"/>
                  </a:lnTo>
                  <a:lnTo>
                    <a:pt x="8099" y="375681"/>
                  </a:lnTo>
                  <a:lnTo>
                    <a:pt x="8099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44437" y="626266"/>
            <a:ext cx="2425700" cy="37592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25"/>
              </a:spcBef>
            </a:pPr>
            <a:r>
              <a:rPr sz="1800" dirty="0">
                <a:latin typeface="Arial"/>
                <a:cs typeface="Arial"/>
              </a:rPr>
              <a:t>JANUAR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4437" y="1329012"/>
            <a:ext cx="2425700" cy="37846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25"/>
              </a:spcBef>
            </a:pPr>
            <a:r>
              <a:rPr sz="1800" spc="-5" dirty="0">
                <a:latin typeface="Arial"/>
                <a:cs typeface="Arial"/>
              </a:rPr>
              <a:t>FEBRUAR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2537" y="2045015"/>
            <a:ext cx="1811655" cy="37592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25"/>
              </a:spcBef>
            </a:pPr>
            <a:r>
              <a:rPr sz="1800" dirty="0">
                <a:latin typeface="Arial"/>
                <a:cs typeface="Arial"/>
              </a:rPr>
              <a:t>MAREC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7687" y="2732294"/>
            <a:ext cx="2422525" cy="375920"/>
          </a:xfrm>
          <a:prstGeom prst="rect">
            <a:avLst/>
          </a:prstGeom>
          <a:solidFill>
            <a:srgbClr val="C80089"/>
          </a:solidFill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25"/>
              </a:spcBef>
            </a:pPr>
            <a:r>
              <a:rPr sz="1800" spc="-5" dirty="0">
                <a:latin typeface="Arial"/>
                <a:cs typeface="Arial"/>
              </a:rPr>
              <a:t>APRIL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7687" y="3430618"/>
            <a:ext cx="2422525" cy="378460"/>
          </a:xfrm>
          <a:prstGeom prst="rect">
            <a:avLst/>
          </a:prstGeom>
          <a:solidFill>
            <a:srgbClr val="C80089"/>
          </a:solidFill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25"/>
              </a:spcBef>
            </a:pPr>
            <a:r>
              <a:rPr sz="1800" dirty="0">
                <a:latin typeface="Arial"/>
                <a:cs typeface="Arial"/>
              </a:rPr>
              <a:t>MAJ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44437" y="4131141"/>
            <a:ext cx="2425700" cy="375920"/>
          </a:xfrm>
          <a:custGeom>
            <a:avLst/>
            <a:gdLst/>
            <a:ahLst/>
            <a:cxnLst/>
            <a:rect l="l" t="t" r="r" b="b"/>
            <a:pathLst>
              <a:path w="2425700" h="375920">
                <a:moveTo>
                  <a:pt x="0" y="0"/>
                </a:moveTo>
                <a:lnTo>
                  <a:pt x="2425620" y="0"/>
                </a:lnTo>
                <a:lnTo>
                  <a:pt x="2425620" y="375699"/>
                </a:lnTo>
                <a:lnTo>
                  <a:pt x="0" y="375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49200" y="4141528"/>
            <a:ext cx="1809750" cy="360680"/>
          </a:xfrm>
          <a:prstGeom prst="rect">
            <a:avLst/>
          </a:prstGeom>
          <a:solidFill>
            <a:srgbClr val="C80089"/>
          </a:solidFill>
        </p:spPr>
        <p:txBody>
          <a:bodyPr vert="horz" wrap="square" lIns="0" tIns="1841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45"/>
              </a:spcBef>
            </a:pPr>
            <a:r>
              <a:rPr sz="1800" dirty="0">
                <a:latin typeface="Arial"/>
                <a:cs typeface="Arial"/>
              </a:rPr>
              <a:t>JUNIJ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0787" y="4836715"/>
            <a:ext cx="2422525" cy="37846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25"/>
              </a:spcBef>
            </a:pPr>
            <a:r>
              <a:rPr sz="1800" dirty="0">
                <a:latin typeface="Arial"/>
                <a:cs typeface="Arial"/>
              </a:rPr>
              <a:t>JULIJ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0787" y="5540063"/>
            <a:ext cx="2422525" cy="37655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25"/>
              </a:spcBef>
            </a:pPr>
            <a:r>
              <a:rPr sz="1800" spc="-30" dirty="0">
                <a:latin typeface="Arial"/>
                <a:cs typeface="Arial"/>
              </a:rPr>
              <a:t>AVGUST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0812" y="6238612"/>
            <a:ext cx="2422525" cy="37655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25"/>
              </a:spcBef>
            </a:pPr>
            <a:r>
              <a:rPr sz="1800" spc="-5" dirty="0">
                <a:latin typeface="Arial"/>
                <a:cs typeface="Arial"/>
              </a:rPr>
              <a:t>SEPTEMBER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7612" y="6961010"/>
            <a:ext cx="2425700" cy="37655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225"/>
              </a:spcBef>
            </a:pPr>
            <a:r>
              <a:rPr sz="1800" spc="-10" dirty="0">
                <a:latin typeface="Arial"/>
                <a:cs typeface="Arial"/>
              </a:rPr>
              <a:t>OKTOBER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6037" y="7640509"/>
            <a:ext cx="2427605" cy="37846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25"/>
              </a:spcBef>
            </a:pPr>
            <a:r>
              <a:rPr sz="1800" spc="-5" dirty="0">
                <a:latin typeface="Arial"/>
                <a:cs typeface="Arial"/>
              </a:rPr>
              <a:t>NOVEMBER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0812" y="8315283"/>
            <a:ext cx="2427605" cy="37655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25"/>
              </a:spcBef>
            </a:pPr>
            <a:r>
              <a:rPr sz="1800" spc="-5" dirty="0">
                <a:latin typeface="Arial"/>
                <a:cs typeface="Arial"/>
              </a:rPr>
              <a:t>DECEMBER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459046" y="249396"/>
            <a:ext cx="3209925" cy="8645525"/>
            <a:chOff x="2459046" y="249396"/>
            <a:chExt cx="3209925" cy="8645525"/>
          </a:xfrm>
        </p:grpSpPr>
        <p:sp>
          <p:nvSpPr>
            <p:cNvPr id="26" name="object 26"/>
            <p:cNvSpPr/>
            <p:nvPr/>
          </p:nvSpPr>
          <p:spPr>
            <a:xfrm>
              <a:off x="2463808" y="2047688"/>
              <a:ext cx="614680" cy="373380"/>
            </a:xfrm>
            <a:custGeom>
              <a:avLst/>
              <a:gdLst/>
              <a:ahLst/>
              <a:cxnLst/>
              <a:rect l="l" t="t" r="r" b="b"/>
              <a:pathLst>
                <a:path w="614680" h="373380">
                  <a:moveTo>
                    <a:pt x="0" y="373011"/>
                  </a:moveTo>
                  <a:lnTo>
                    <a:pt x="0" y="0"/>
                  </a:lnTo>
                  <a:lnTo>
                    <a:pt x="614373" y="0"/>
                  </a:lnTo>
                  <a:lnTo>
                    <a:pt x="614373" y="373011"/>
                  </a:lnTo>
                  <a:lnTo>
                    <a:pt x="0" y="373011"/>
                  </a:lnTo>
                  <a:close/>
                </a:path>
              </a:pathLst>
            </a:custGeom>
            <a:solidFill>
              <a:srgbClr val="C80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463808" y="2047688"/>
              <a:ext cx="614680" cy="373380"/>
            </a:xfrm>
            <a:custGeom>
              <a:avLst/>
              <a:gdLst/>
              <a:ahLst/>
              <a:cxnLst/>
              <a:rect l="l" t="t" r="r" b="b"/>
              <a:pathLst>
                <a:path w="614680" h="373380">
                  <a:moveTo>
                    <a:pt x="614373" y="0"/>
                  </a:moveTo>
                  <a:lnTo>
                    <a:pt x="614373" y="373011"/>
                  </a:lnTo>
                  <a:lnTo>
                    <a:pt x="0" y="373011"/>
                  </a:lnTo>
                  <a:lnTo>
                    <a:pt x="0" y="0"/>
                  </a:lnTo>
                  <a:lnTo>
                    <a:pt x="614373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66331" y="249396"/>
              <a:ext cx="2002628" cy="20389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46806" y="2481132"/>
              <a:ext cx="2020045" cy="202005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646806" y="4694015"/>
              <a:ext cx="2014350" cy="20143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646806" y="6894061"/>
              <a:ext cx="2000508" cy="20005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561742" y="6888511"/>
              <a:ext cx="211817" cy="22952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32834" y="1148147"/>
              <a:ext cx="211817" cy="1950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  <a:tabLst>
                <a:tab pos="1718945" algn="l"/>
                <a:tab pos="2663825" algn="l"/>
              </a:tabLst>
            </a:pPr>
            <a:r>
              <a:rPr spc="-5" dirty="0"/>
              <a:t>NO</a:t>
            </a:r>
            <a:r>
              <a:rPr dirty="0"/>
              <a:t>Č	</a:t>
            </a:r>
            <a:r>
              <a:rPr spc="-10" dirty="0"/>
              <a:t>I</a:t>
            </a:r>
            <a:r>
              <a:rPr dirty="0"/>
              <a:t>N	</a:t>
            </a:r>
            <a:r>
              <a:rPr spc="-5" dirty="0"/>
              <a:t>DAN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91881" y="1682369"/>
            <a:ext cx="5749290" cy="115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8475" marR="5080" indent="-486409">
              <a:lnSpc>
                <a:spcPct val="116300"/>
              </a:lnSpc>
              <a:spcBef>
                <a:spcPts val="100"/>
              </a:spcBef>
              <a:tabLst>
                <a:tab pos="970915" algn="l"/>
                <a:tab pos="1746250" algn="l"/>
                <a:tab pos="2978785" algn="l"/>
                <a:tab pos="3609340" algn="l"/>
                <a:tab pos="4065270" algn="l"/>
              </a:tabLst>
            </a:pP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KA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J	</a:t>
            </a:r>
            <a:r>
              <a:rPr sz="3200" spc="-819" dirty="0">
                <a:solidFill>
                  <a:srgbClr val="262672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S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SPOMLAD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I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DOGAJA  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Z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DNEVOM	IN	NOČJO?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66994" y="3372643"/>
            <a:ext cx="3809992" cy="2949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1138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8176" y="16294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>
                <a:solidFill>
                  <a:srgbClr val="D60093"/>
                </a:solidFill>
              </a:rPr>
              <a:t>In	odgovor	je</a:t>
            </a:r>
            <a:r>
              <a:rPr spc="-100" dirty="0">
                <a:solidFill>
                  <a:srgbClr val="D60093"/>
                </a:solidFill>
              </a:rPr>
              <a:t> </a:t>
            </a:r>
            <a:r>
              <a:rPr dirty="0">
                <a:solidFill>
                  <a:srgbClr val="D60093"/>
                </a:solidFill>
              </a:rPr>
              <a:t>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70393" y="1968362"/>
            <a:ext cx="1361440" cy="10045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  <a:tabLst>
                <a:tab pos="925830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DAN	SE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50"/>
              </a:spcBef>
              <a:tabLst>
                <a:tab pos="942340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NO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Č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SE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43907" y="0"/>
            <a:ext cx="685798" cy="692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53568" y="4343391"/>
            <a:ext cx="5091430" cy="457200"/>
          </a:xfrm>
          <a:prstGeom prst="rect">
            <a:avLst/>
          </a:prstGeom>
          <a:solidFill>
            <a:srgbClr val="FFCC00"/>
          </a:solidFill>
          <a:ln w="9524">
            <a:solidFill>
              <a:srgbClr val="000000"/>
            </a:solidFill>
          </a:ln>
        </p:spPr>
        <p:txBody>
          <a:bodyPr vert="horz" wrap="square" lIns="0" tIns="62230" rIns="0" bIns="0" rtlCol="0">
            <a:spAutoFit/>
          </a:bodyPr>
          <a:lstStyle/>
          <a:p>
            <a:pPr marL="2963545">
              <a:lnSpc>
                <a:spcPct val="100000"/>
              </a:lnSpc>
              <a:spcBef>
                <a:spcPts val="490"/>
              </a:spcBef>
            </a:pPr>
            <a:r>
              <a:rPr sz="1800" spc="-5" dirty="0">
                <a:latin typeface="Arial"/>
                <a:cs typeface="Arial"/>
              </a:rPr>
              <a:t>DAN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9440" y="3657592"/>
            <a:ext cx="3705225" cy="457200"/>
          </a:xfrm>
          <a:prstGeom prst="rect">
            <a:avLst/>
          </a:prstGeom>
          <a:solidFill>
            <a:srgbClr val="FFCC00"/>
          </a:solidFill>
          <a:ln w="9524">
            <a:solidFill>
              <a:srgbClr val="000000"/>
            </a:solidFill>
          </a:ln>
        </p:spPr>
        <p:txBody>
          <a:bodyPr vert="horz" wrap="square" lIns="0" tIns="62230" rIns="0" bIns="0" rtlCol="0">
            <a:spAutoFit/>
          </a:bodyPr>
          <a:lstStyle/>
          <a:p>
            <a:pPr marR="68580" algn="ctr">
              <a:lnSpc>
                <a:spcPct val="100000"/>
              </a:lnSpc>
              <a:spcBef>
                <a:spcPts val="490"/>
              </a:spcBef>
            </a:pPr>
            <a:r>
              <a:rPr sz="1800" spc="-5" dirty="0">
                <a:latin typeface="Arial"/>
                <a:cs typeface="Arial"/>
              </a:rPr>
              <a:t>DAN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9320" y="4343391"/>
            <a:ext cx="2178050" cy="457200"/>
          </a:xfrm>
          <a:prstGeom prst="rect">
            <a:avLst/>
          </a:prstGeom>
          <a:solidFill>
            <a:srgbClr val="808080"/>
          </a:solidFill>
          <a:ln w="9524">
            <a:solidFill>
              <a:srgbClr val="000000"/>
            </a:solidFill>
          </a:ln>
        </p:spPr>
        <p:txBody>
          <a:bodyPr vert="horz" wrap="square" lIns="0" tIns="59055" rIns="0" bIns="0" rtlCol="0">
            <a:spAutoFit/>
          </a:bodyPr>
          <a:lstStyle/>
          <a:p>
            <a:pPr marL="1092200">
              <a:lnSpc>
                <a:spcPct val="100000"/>
              </a:lnSpc>
              <a:spcBef>
                <a:spcPts val="465"/>
              </a:spcBef>
            </a:pPr>
            <a:r>
              <a:rPr sz="1800" spc="-5" dirty="0">
                <a:latin typeface="Arial"/>
                <a:cs typeface="Arial"/>
              </a:rPr>
              <a:t>NOČ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9318" y="3657592"/>
            <a:ext cx="3564254" cy="457200"/>
          </a:xfrm>
          <a:prstGeom prst="rect">
            <a:avLst/>
          </a:prstGeom>
          <a:solidFill>
            <a:srgbClr val="808080"/>
          </a:solidFill>
          <a:ln w="9524">
            <a:solidFill>
              <a:srgbClr val="000000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1092200">
              <a:lnSpc>
                <a:spcPct val="100000"/>
              </a:lnSpc>
              <a:spcBef>
                <a:spcPts val="715"/>
              </a:spcBef>
            </a:pPr>
            <a:r>
              <a:rPr sz="1800" spc="-5" dirty="0">
                <a:latin typeface="Arial"/>
                <a:cs typeface="Arial"/>
              </a:rPr>
              <a:t>NOČ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51811" y="2081309"/>
            <a:ext cx="1409700" cy="1011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D60093"/>
                </a:solidFill>
                <a:latin typeface="Arial"/>
                <a:cs typeface="Arial"/>
              </a:rPr>
              <a:t>DALJŠA</a:t>
            </a:r>
            <a:r>
              <a:rPr sz="2400" spc="-135" dirty="0">
                <a:solidFill>
                  <a:srgbClr val="D60093"/>
                </a:solidFill>
                <a:latin typeface="Arial"/>
                <a:cs typeface="Arial"/>
              </a:rPr>
              <a:t> </a:t>
            </a:r>
            <a:r>
              <a:rPr sz="3600" baseline="20833" dirty="0">
                <a:solidFill>
                  <a:srgbClr val="262672"/>
                </a:solidFill>
                <a:latin typeface="Arial"/>
                <a:cs typeface="Arial"/>
              </a:rPr>
              <a:t>,</a:t>
            </a:r>
            <a:endParaRPr sz="3600" baseline="20833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005"/>
              </a:spcBef>
            </a:pPr>
            <a:r>
              <a:rPr sz="2400" spc="-5" dirty="0">
                <a:solidFill>
                  <a:srgbClr val="D60093"/>
                </a:solidFill>
                <a:latin typeface="Arial"/>
                <a:cs typeface="Arial"/>
              </a:rPr>
              <a:t>KRAJŠA</a:t>
            </a:r>
            <a:r>
              <a:rPr sz="2400" spc="-254" dirty="0">
                <a:solidFill>
                  <a:srgbClr val="D60093"/>
                </a:solidFill>
                <a:latin typeface="Arial"/>
                <a:cs typeface="Arial"/>
              </a:rPr>
              <a:t> </a:t>
            </a:r>
            <a:r>
              <a:rPr sz="3600" baseline="21990" dirty="0">
                <a:solidFill>
                  <a:srgbClr val="262672"/>
                </a:solidFill>
                <a:latin typeface="Arial"/>
                <a:cs typeface="Arial"/>
              </a:rPr>
              <a:t>.</a:t>
            </a:r>
            <a:endParaRPr sz="3600" baseline="2199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13476" y="396302"/>
            <a:ext cx="21907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D60093"/>
                </a:solidFill>
                <a:latin typeface="Arial"/>
                <a:cs typeface="Arial"/>
              </a:rPr>
              <a:t>VREME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0132" y="1761740"/>
            <a:ext cx="66281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6589" algn="l"/>
                <a:tab pos="2625725" algn="l"/>
                <a:tab pos="4291965" algn="l"/>
              </a:tabLst>
            </a:pP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KAKŠN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O	JE	</a:t>
            </a:r>
            <a:r>
              <a:rPr sz="3200" spc="-10" dirty="0">
                <a:solidFill>
                  <a:srgbClr val="262672"/>
                </a:solidFill>
                <a:latin typeface="Arial"/>
                <a:cs typeface="Arial"/>
              </a:rPr>
              <a:t>VREM</a:t>
            </a:r>
            <a:r>
              <a:rPr sz="32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3200" spc="-5" dirty="0">
                <a:solidFill>
                  <a:srgbClr val="262672"/>
                </a:solidFill>
                <a:latin typeface="Arial"/>
                <a:cs typeface="Arial"/>
              </a:rPr>
              <a:t>SPOMLADI?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81393" y="2666994"/>
            <a:ext cx="5263964" cy="3459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81" cy="11382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8176" y="162941"/>
            <a:ext cx="4661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3395979" algn="l"/>
              </a:tabLst>
            </a:pPr>
            <a:r>
              <a:rPr spc="-5" dirty="0">
                <a:solidFill>
                  <a:srgbClr val="D60093"/>
                </a:solidFill>
              </a:rPr>
              <a:t>In	odgovor	je</a:t>
            </a:r>
            <a:r>
              <a:rPr spc="-100" dirty="0">
                <a:solidFill>
                  <a:srgbClr val="D60093"/>
                </a:solidFill>
              </a:rPr>
              <a:t> </a:t>
            </a:r>
            <a:r>
              <a:rPr dirty="0">
                <a:solidFill>
                  <a:srgbClr val="D60093"/>
                </a:solidFill>
              </a:rPr>
              <a:t>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1114" y="1613404"/>
            <a:ext cx="5005070" cy="161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indent="-297815">
              <a:lnSpc>
                <a:spcPct val="100000"/>
              </a:lnSpc>
              <a:spcBef>
                <a:spcPts val="100"/>
              </a:spcBef>
              <a:buChar char="•"/>
              <a:tabLst>
                <a:tab pos="309245" algn="l"/>
                <a:tab pos="310515" algn="l"/>
                <a:tab pos="1820545" algn="l"/>
              </a:tabLst>
            </a:pPr>
            <a:r>
              <a:rPr sz="2400" spc="-30" dirty="0">
                <a:solidFill>
                  <a:srgbClr val="262672"/>
                </a:solidFill>
                <a:latin typeface="Arial"/>
                <a:cs typeface="Arial"/>
              </a:rPr>
              <a:t>POSTAJA	</a:t>
            </a:r>
            <a:r>
              <a:rPr sz="2400" spc="-15" dirty="0">
                <a:solidFill>
                  <a:srgbClr val="262672"/>
                </a:solidFill>
                <a:latin typeface="Arial"/>
                <a:cs typeface="Arial"/>
              </a:rPr>
              <a:t>TOPLEJE</a:t>
            </a:r>
            <a:endParaRPr sz="2400">
              <a:latin typeface="Arial"/>
              <a:cs typeface="Arial"/>
            </a:endParaRPr>
          </a:p>
          <a:p>
            <a:pPr marL="309880" indent="-297815">
              <a:lnSpc>
                <a:spcPct val="100000"/>
              </a:lnSpc>
              <a:spcBef>
                <a:spcPts val="1950"/>
              </a:spcBef>
              <a:buChar char="•"/>
              <a:tabLst>
                <a:tab pos="309245" algn="l"/>
                <a:tab pos="310515" algn="l"/>
                <a:tab pos="1576070" algn="l"/>
                <a:tab pos="2810510" algn="l"/>
                <a:tab pos="3282950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VELIKO	SONCA	IN	DEŽJA</a:t>
            </a:r>
            <a:endParaRPr sz="2400">
              <a:latin typeface="Arial"/>
              <a:cs typeface="Arial"/>
            </a:endParaRPr>
          </a:p>
          <a:p>
            <a:pPr marL="309880" indent="-297815">
              <a:lnSpc>
                <a:spcPct val="100000"/>
              </a:lnSpc>
              <a:spcBef>
                <a:spcPts val="1920"/>
              </a:spcBef>
              <a:buChar char="•"/>
              <a:tabLst>
                <a:tab pos="309245" algn="l"/>
                <a:tab pos="310515" algn="l"/>
                <a:tab pos="1559560" algn="l"/>
                <a:tab pos="2133600" algn="l"/>
                <a:tab pos="3249930" algn="l"/>
              </a:tabLst>
            </a:pP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VREM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E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HITR</a:t>
            </a:r>
            <a:r>
              <a:rPr sz="2400" dirty="0">
                <a:solidFill>
                  <a:srgbClr val="262672"/>
                </a:solidFill>
                <a:latin typeface="Arial"/>
                <a:cs typeface="Arial"/>
              </a:rPr>
              <a:t>O	</a:t>
            </a:r>
            <a:r>
              <a:rPr sz="2400" spc="-5" dirty="0">
                <a:solidFill>
                  <a:srgbClr val="262672"/>
                </a:solidFill>
                <a:latin typeface="Arial"/>
                <a:cs typeface="Arial"/>
              </a:rPr>
              <a:t>SPREMINJA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8599" y="85724"/>
            <a:ext cx="8899525" cy="6563359"/>
            <a:chOff x="228599" y="85724"/>
            <a:chExt cx="8899525" cy="6563359"/>
          </a:xfrm>
        </p:grpSpPr>
        <p:sp>
          <p:nvSpPr>
            <p:cNvPr id="6" name="object 6"/>
            <p:cNvSpPr/>
            <p:nvPr/>
          </p:nvSpPr>
          <p:spPr>
            <a:xfrm>
              <a:off x="8442308" y="85724"/>
              <a:ext cx="685798" cy="6921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8599" y="3884817"/>
              <a:ext cx="4419591" cy="27622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60365" y="3884817"/>
              <a:ext cx="4148516" cy="276426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50264" y="1600209"/>
              <a:ext cx="3458617" cy="216163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268</Words>
  <Application>Microsoft Office PowerPoint</Application>
  <PresentationFormat>Po meri</PresentationFormat>
  <Paragraphs>161</Paragraphs>
  <Slides>30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34" baseType="lpstr">
      <vt:lpstr>Arial</vt:lpstr>
      <vt:lpstr>Calibri</vt:lpstr>
      <vt:lpstr>Trebuchet MS</vt:lpstr>
      <vt:lpstr>Office Theme</vt:lpstr>
      <vt:lpstr>PowerPointova predstavitev</vt:lpstr>
      <vt:lpstr>UGANKE</vt:lpstr>
      <vt:lpstr>IZBERI VPRAŠANJE</vt:lpstr>
      <vt:lpstr>PowerPointova predstavitev</vt:lpstr>
      <vt:lpstr>PowerPointova predstavitev</vt:lpstr>
      <vt:lpstr>NOČ IN DAN</vt:lpstr>
      <vt:lpstr>In odgovor je …</vt:lpstr>
      <vt:lpstr>PowerPointova predstavitev</vt:lpstr>
      <vt:lpstr>In odgovor je …</vt:lpstr>
      <vt:lpstr>PowerPointova predstavitev</vt:lpstr>
      <vt:lpstr>In odgovor je …</vt:lpstr>
      <vt:lpstr>PowerPointova predstavitev</vt:lpstr>
      <vt:lpstr>In odgovor je …</vt:lpstr>
      <vt:lpstr>PowerPointova predstavitev</vt:lpstr>
      <vt:lpstr>PowerPointova predstavitev</vt:lpstr>
      <vt:lpstr>PowerPointova predstavitev</vt:lpstr>
      <vt:lpstr>In odgovor je …</vt:lpstr>
      <vt:lpstr>In odgovor je …</vt:lpstr>
      <vt:lpstr>PowerPointova predstavitev</vt:lpstr>
      <vt:lpstr>In odgovor je …</vt:lpstr>
      <vt:lpstr>PowerPointova predstavitev</vt:lpstr>
      <vt:lpstr>In odgovor je …</vt:lpstr>
      <vt:lpstr>PowerPointova predstavitev</vt:lpstr>
      <vt:lpstr>In odgovor je …</vt:lpstr>
      <vt:lpstr>PowerPointova predstavitev</vt:lpstr>
      <vt:lpstr>In odgovor je …</vt:lpstr>
      <vt:lpstr>SADOVNJAK in VINOGRAD  SPOMLADI</vt:lpstr>
      <vt:lpstr>In odgovor je …</vt:lpstr>
      <vt:lpstr>PowerPointova predstavitev</vt:lpstr>
      <vt:lpstr>DOLŽINA DNEVA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Alenka Jenuš</dc:creator>
  <cp:lastModifiedBy>Alenka Jenuš</cp:lastModifiedBy>
  <cp:revision>1</cp:revision>
  <dcterms:created xsi:type="dcterms:W3CDTF">2021-04-06T17:49:51Z</dcterms:created>
  <dcterms:modified xsi:type="dcterms:W3CDTF">2021-04-06T17:52:46Z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2020-04-07T00:00:00Z</vt:filetime>
  </property>
  <property fmtid="{D5CDD505-2E9C-101B-9397-08002B2CF9AE}" pid="3" name="Creator">
    <vt:lpwstr>Google</vt:lpwstr>
  </property>
  <property fmtid="{D5CDD505-2E9C-101B-9397-08002B2CF9AE}" pid="4" name="LastSaved">
    <vt:filetime>2021-04-06T00:00:00Z</vt:filetime>
  </property>
</Properties>
</file>