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76AC90-5DF3-4ED5-8B58-C21807570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E4FA804-5103-4741-B871-D72E9F93D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49A0B62-8BFE-41AA-B3A2-FBD87A94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C2C1F8-E154-45A3-AE7C-3134BA46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5AFF0E-5097-403F-90A3-9117D25E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187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C0EAC-335F-495B-9617-AB058F8E0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7BB45A8-F656-4B6E-B54F-8B4563F87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E562C56-D183-4C89-A510-622C96567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DB159C6-6F73-4E7B-9675-6E1AD61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1C800B-8CF8-477A-8AE5-62A8C037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59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A5EA99C-F5B9-4727-8736-2161B7884F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BAF58BC-C2EA-4BE8-95DA-8D685BBC7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1BF0A61-754B-4E50-9642-E69E598B2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0D314B-58B8-473D-88D2-223F1BC4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694C02-500D-4E57-BC05-3CDFFB7A5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008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6340F4-B6CD-4383-9793-8DB41BD1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C22B174-8162-470A-8634-B305277AA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F2DEBED-7971-47AC-9D38-520AB3D2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69700D-5DC8-481A-A318-CE2325C99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76E9597-4427-439A-8FBB-4AE078421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2309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3868CF-883A-4119-B645-1ABF20C3C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AB7D6C-4A73-4C13-96E4-25326D6E7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9328C7-7DA4-404B-AF1A-05062333A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19C34AB-AE87-4AD6-B2CD-A3D631F2E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AFEF44-E54B-49EC-8953-535D36259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694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F5FE9E-0073-4AE5-A755-5B550BD4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B327120-2D90-4E58-8C2A-FE893F625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D14ABE-7E9E-4808-A50E-084F23622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C3B1302-55C1-4394-99E7-51BF73C1C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10C0096-B055-41F4-AD19-EE04D385A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780AE10-CE29-4C4D-B330-C8C435BF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960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9E8417-285E-40CC-B658-C2A3E19A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9066931-CF85-4385-B9B0-6CC8813EB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CF54703-163F-4C94-9A82-4D78B671B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F892092-CC1F-48FC-B797-75DA8496C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9A3A113-FBEC-424C-A259-81C64BFBA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4CCCD7FB-D2FC-4C86-972B-8A08735A3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9445448-5ADB-42D0-839C-768F3587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7A55463A-B844-4865-ACC3-9CC3CF05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7529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11ADD7-6791-49FF-9CF5-BC1375EE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717A8FD-1664-4F0F-8593-694318EC7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50DD96E2-3C70-4D7A-A777-B665D527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AEAB783-1211-413F-9FC9-11D31578F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7607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4784223-F8FA-4461-9F56-FDED8BA1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7D9F404-E321-4B25-8C7A-CD68AEE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89CC8F1-EA35-485A-A2BD-ED80FA271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883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050F0F-A5A8-4CCD-AA7A-036CFB37E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C896B2F-1100-4F6D-9CC1-774D93E52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CF8B4EB-DA7C-476E-9FCE-C4D334680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176D0A-E898-4948-B34E-918445A5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D6CD310-2638-4484-866A-D3D9D2A5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5E962578-E158-4744-828F-FD54E2BD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956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6C8632-7693-4F65-80A9-241C754C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21717D50-2123-4ABA-880F-92666900CD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95D6D21-77F6-4F4E-BD67-0BDB71FC2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D9D3611-3514-4C4E-A46C-C55402BF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309DABE-DF62-4E2B-B9BE-F5C162FE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31945D0-9FB3-424B-BF5E-E1D8AABB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68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512C135-36BB-4FED-8861-E6DD1499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66DFBD-947B-4902-871C-35BF6E888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83F2E9-A901-434F-83BB-3EBEFC84D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6C323-72E1-4969-B066-FF325C961EFC}" type="datetimeFigureOut">
              <a:rPr lang="sl-SI" smtClean="0"/>
              <a:t>17. 10. 2023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4665928-74E5-462B-8DF0-307369F93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499CCCD-0F9A-4E96-A12F-785E676E5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46CB9-6B18-4C8F-8031-5794EFF2D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2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B76785-0D79-4C7F-82C1-7A3F8233AA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BIOLOGIJA DANES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41C8F5F-D469-4E5F-9A2D-FFC046DFD5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Življenje</a:t>
            </a: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opazovanja do raziskovanja</a:t>
            </a:r>
          </a:p>
        </p:txBody>
      </p:sp>
    </p:spTree>
    <p:extLst>
      <p:ext uri="{BB962C8B-B14F-4D97-AF65-F5344CB8AC3E}">
        <p14:creationId xmlns:p14="http://schemas.microsoft.com/office/powerpoint/2010/main" val="1297626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E899AB-D16F-489E-B030-6A5E72FD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6271" cy="1325563"/>
          </a:xfrm>
        </p:spPr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ZNANSTVENA 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44441B-5FAB-4AF0-9D3A-85426C4AC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184" y="461640"/>
            <a:ext cx="5791702" cy="61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00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84653C2-C47B-4637-9DC9-172437BE4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4050"/>
            <a:ext cx="12192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0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39C28A-5735-4E7F-B67B-E954C7390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LASTNOSTI ŽIVEGA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596387-4C2F-4968-B7BA-331838C8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Vsaka skupina naj si izbere 5 živih in 5 neživih bitij.</a:t>
            </a:r>
          </a:p>
          <a:p>
            <a:r>
              <a:rPr lang="sl-SI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Kako se živa bitja razlikujejo od neživih? Napišite vsaj 5 lastnosti.</a:t>
            </a:r>
          </a:p>
        </p:txBody>
      </p:sp>
    </p:spTree>
    <p:extLst>
      <p:ext uri="{BB962C8B-B14F-4D97-AF65-F5344CB8AC3E}">
        <p14:creationId xmlns:p14="http://schemas.microsoft.com/office/powerpoint/2010/main" val="119255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id="{71F53118-FA84-4D57-BBFA-FAD16A4C7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004234" cy="1790855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0705F7FE-EC69-4EA3-995A-99412DE2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90855"/>
            <a:ext cx="2034716" cy="1775614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B875AFEF-EF6E-40F8-8EF0-F67891A24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1" y="3688402"/>
            <a:ext cx="1996613" cy="1729890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1B75FB1C-E9FF-444F-973D-9465388CB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150972"/>
            <a:ext cx="2004233" cy="1707028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1391F1A1-F103-440B-A8EE-0BED93BDE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645" y="0"/>
            <a:ext cx="1988992" cy="1745131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398091FE-F7C4-4C5E-AE28-F8AE91A0E4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7645" y="1745131"/>
            <a:ext cx="1988992" cy="1775614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0B616A62-7AED-44B9-A8E0-C550F1B728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7645" y="3467276"/>
            <a:ext cx="2019475" cy="1775614"/>
          </a:xfrm>
          <a:prstGeom prst="rect">
            <a:avLst/>
          </a:prstGeom>
        </p:spPr>
      </p:pic>
      <p:pic>
        <p:nvPicPr>
          <p:cNvPr id="34" name="Slika 33">
            <a:extLst>
              <a:ext uri="{FF2B5EF4-FFF2-40B4-BE49-F238E27FC236}">
                <a16:creationId xmlns:a16="http://schemas.microsoft.com/office/drawing/2014/main" id="{03BA8CB6-6AEE-4B8F-8D2D-5B2C46750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7645" y="5120489"/>
            <a:ext cx="2019475" cy="1737511"/>
          </a:xfrm>
          <a:prstGeom prst="rect">
            <a:avLst/>
          </a:prstGeom>
        </p:spPr>
      </p:pic>
      <p:sp>
        <p:nvSpPr>
          <p:cNvPr id="35" name="PoljeZBesedilom 34">
            <a:extLst>
              <a:ext uri="{FF2B5EF4-FFF2-40B4-BE49-F238E27FC236}">
                <a16:creationId xmlns:a16="http://schemas.microsoft.com/office/drawing/2014/main" id="{D4AD4B11-FF82-42FF-9014-7CE7344B1BA7}"/>
              </a:ext>
            </a:extLst>
          </p:cNvPr>
          <p:cNvSpPr txBox="1"/>
          <p:nvPr/>
        </p:nvSpPr>
        <p:spPr>
          <a:xfrm>
            <a:off x="2755006" y="402231"/>
            <a:ext cx="2321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celice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(enoceličarji in mnogoceličarji; osnovna gradbena in funkcionalna enota)</a:t>
            </a:r>
          </a:p>
        </p:txBody>
      </p:sp>
      <p:sp>
        <p:nvSpPr>
          <p:cNvPr id="36" name="PoljeZBesedilom 35">
            <a:extLst>
              <a:ext uri="{FF2B5EF4-FFF2-40B4-BE49-F238E27FC236}">
                <a16:creationId xmlns:a16="http://schemas.microsoft.com/office/drawing/2014/main" id="{E97BBF4A-EF5C-4F8B-8E7F-89483C45B42F}"/>
              </a:ext>
            </a:extLst>
          </p:cNvPr>
          <p:cNvSpPr txBox="1"/>
          <p:nvPr/>
        </p:nvSpPr>
        <p:spPr>
          <a:xfrm>
            <a:off x="2755009" y="2493996"/>
            <a:ext cx="23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urejenost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(npr. mrežnica očesa)</a:t>
            </a:r>
          </a:p>
        </p:txBody>
      </p:sp>
      <p:sp>
        <p:nvSpPr>
          <p:cNvPr id="37" name="PoljeZBesedilom 36">
            <a:extLst>
              <a:ext uri="{FF2B5EF4-FFF2-40B4-BE49-F238E27FC236}">
                <a16:creationId xmlns:a16="http://schemas.microsoft.com/office/drawing/2014/main" id="{49D5FE12-1237-436D-A215-824576AD9B9B}"/>
              </a:ext>
            </a:extLst>
          </p:cNvPr>
          <p:cNvSpPr txBox="1"/>
          <p:nvPr/>
        </p:nvSpPr>
        <p:spPr>
          <a:xfrm>
            <a:off x="2755005" y="3893418"/>
            <a:ext cx="232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sprejemanje snovi in energije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(obnova, rast in razvoj)</a:t>
            </a:r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91323651-43AA-439D-AB2F-A793CB6E6985}"/>
              </a:ext>
            </a:extLst>
          </p:cNvPr>
          <p:cNvSpPr txBox="1"/>
          <p:nvPr/>
        </p:nvSpPr>
        <p:spPr>
          <a:xfrm>
            <a:off x="2755007" y="5782595"/>
            <a:ext cx="23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 in razvoj</a:t>
            </a:r>
          </a:p>
        </p:txBody>
      </p:sp>
      <p:sp>
        <p:nvSpPr>
          <p:cNvPr id="39" name="PoljeZBesedilom 38">
            <a:extLst>
              <a:ext uri="{FF2B5EF4-FFF2-40B4-BE49-F238E27FC236}">
                <a16:creationId xmlns:a16="http://schemas.microsoft.com/office/drawing/2014/main" id="{64A59741-DA28-40D9-BE0A-F91B140E9A25}"/>
              </a:ext>
            </a:extLst>
          </p:cNvPr>
          <p:cNvSpPr txBox="1"/>
          <p:nvPr/>
        </p:nvSpPr>
        <p:spPr>
          <a:xfrm>
            <a:off x="8567412" y="540730"/>
            <a:ext cx="2321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regulacija 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(homeostaza) </a:t>
            </a:r>
          </a:p>
        </p:txBody>
      </p:sp>
      <p:sp>
        <p:nvSpPr>
          <p:cNvPr id="40" name="PoljeZBesedilom 39">
            <a:extLst>
              <a:ext uri="{FF2B5EF4-FFF2-40B4-BE49-F238E27FC236}">
                <a16:creationId xmlns:a16="http://schemas.microsoft.com/office/drawing/2014/main" id="{D83F4602-567B-43CA-A207-6F04DE07DA30}"/>
              </a:ext>
            </a:extLst>
          </p:cNvPr>
          <p:cNvSpPr txBox="1"/>
          <p:nvPr/>
        </p:nvSpPr>
        <p:spPr>
          <a:xfrm>
            <a:off x="8567413" y="2493996"/>
            <a:ext cx="256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odzivanje na dražljaje</a:t>
            </a:r>
          </a:p>
        </p:txBody>
      </p:sp>
      <p:sp>
        <p:nvSpPr>
          <p:cNvPr id="41" name="PoljeZBesedilom 40">
            <a:extLst>
              <a:ext uri="{FF2B5EF4-FFF2-40B4-BE49-F238E27FC236}">
                <a16:creationId xmlns:a16="http://schemas.microsoft.com/office/drawing/2014/main" id="{8A1FAD99-FFEE-4BAF-A3FD-F809325151FD}"/>
              </a:ext>
            </a:extLst>
          </p:cNvPr>
          <p:cNvSpPr txBox="1"/>
          <p:nvPr/>
        </p:nvSpPr>
        <p:spPr>
          <a:xfrm>
            <a:off x="8567412" y="4115427"/>
            <a:ext cx="232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razmnoževanje</a:t>
            </a:r>
          </a:p>
        </p:txBody>
      </p:sp>
      <p:sp>
        <p:nvSpPr>
          <p:cNvPr id="42" name="PoljeZBesedilom 41">
            <a:extLst>
              <a:ext uri="{FF2B5EF4-FFF2-40B4-BE49-F238E27FC236}">
                <a16:creationId xmlns:a16="http://schemas.microsoft.com/office/drawing/2014/main" id="{92306AFD-B0F6-4048-972C-2548263F7503}"/>
              </a:ext>
            </a:extLst>
          </p:cNvPr>
          <p:cNvSpPr txBox="1"/>
          <p:nvPr/>
        </p:nvSpPr>
        <p:spPr>
          <a:xfrm>
            <a:off x="8567412" y="5800769"/>
            <a:ext cx="2321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evolucija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(prilagoditve organizmov skozi čas, npr. živi list)</a:t>
            </a:r>
          </a:p>
        </p:txBody>
      </p:sp>
    </p:spTree>
    <p:extLst>
      <p:ext uri="{BB962C8B-B14F-4D97-AF65-F5344CB8AC3E}">
        <p14:creationId xmlns:p14="http://schemas.microsoft.com/office/powerpoint/2010/main" val="2867870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AB00BC-A4F9-4A08-954D-81ED39B2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545563" cy="1325563"/>
          </a:xfrm>
        </p:spPr>
        <p:txBody>
          <a:bodyPr>
            <a:normAutofit fontScale="90000"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ŽIVLJENJE JE 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ORGANIZIRANO 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HIERARHIČNO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E20FF8-BFDC-4AF0-93D0-0E92664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51" y="0"/>
            <a:ext cx="5524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3A46106-C63B-4500-97F6-C75F05D9DAD7}"/>
              </a:ext>
            </a:extLst>
          </p:cNvPr>
          <p:cNvSpPr txBox="1"/>
          <p:nvPr/>
        </p:nvSpPr>
        <p:spPr>
          <a:xfrm>
            <a:off x="838200" y="2420471"/>
            <a:ext cx="4331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Kateri organ je pri človeku največji? Kaj pa najmanjši?</a:t>
            </a:r>
          </a:p>
          <a:p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Kateri organel je v živalski celici največji? Kaj pa najmanjši?</a:t>
            </a:r>
          </a:p>
        </p:txBody>
      </p:sp>
    </p:spTree>
    <p:extLst>
      <p:ext uri="{BB962C8B-B14F-4D97-AF65-F5344CB8AC3E}">
        <p14:creationId xmlns:p14="http://schemas.microsoft.com/office/powerpoint/2010/main" val="195689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9FFB576-BEC4-4E4E-8F98-2F759075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3388"/>
            <a:ext cx="10515600" cy="5513575"/>
          </a:xfrm>
        </p:spPr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Naloga: Na spletu poiščite razlago izraza biom. Kako bi ga uvrstili v hierarhično strukturo življenja?</a:t>
            </a:r>
          </a:p>
        </p:txBody>
      </p:sp>
    </p:spTree>
    <p:extLst>
      <p:ext uri="{BB962C8B-B14F-4D97-AF65-F5344CB8AC3E}">
        <p14:creationId xmlns:p14="http://schemas.microsoft.com/office/powerpoint/2010/main" val="401633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D95C6A-4499-47F6-9490-B6808A3C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ZNANJE BIOLOGIJE IN NAŠ VSAKDANJIK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5A9D03-E9F8-4521-9D7C-6684AEA6A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sl-SI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»Jod zagotavlja pravilen volumen ožilja v telesu. Dovolj krvi v glavi omogoča telesu dobro presnovo, ki jo zagotavlja jod z aktiviranjem hormonov 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TH3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sl-SI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TH4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Aktiviranje hormonov pomeni vezavo joda z živo beljakovino, kar vsak hormon tudi je. Hormoni so žive celice, ki so sposobne nadomestiti sleherno celico v funkciji toliko časa, dokler si celica ne opomore. Hormon je v primerjavi s celico zelo majhna celica, zato rečemo, da jod potrebuje vsaka celica. Iz tega lahko sklepamo, da so hormoni nadzorniki energij v telesu, ščitnica (slika 1.19) pa nadzornik telesa. Izvzamemo lahko le </a:t>
            </a:r>
            <a:r>
              <a:rPr lang="sl-SI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hipoﬁzo</a:t>
            </a: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ki je kraljica endokrinega, hormonskega sistema. Ščitnični hormoni nadzorujejo vsako celico, zato so naš največji obrambni mehanizem.«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3E43001-86CD-4CC9-9B5B-C1E481343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640" y="5866091"/>
            <a:ext cx="1409822" cy="8916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6175CDE-6E05-45C8-89ED-5B348C18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1019" y="365125"/>
            <a:ext cx="1417443" cy="192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061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2F589C-8B26-43E4-9137-EFF49BE47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 vas je reklamni oglas prepričal? Bi se odločili za nakup izdelka na podlagi oglasnega besedila? Zakaj da oz. ne?</a:t>
            </a:r>
          </a:p>
          <a:p>
            <a:pPr algn="just"/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 koncu šolskega leta ponovno preberite oglas in svoj zapis, ki je nastal na začetku leta. Nato dopišite novo mnenje ali dopolnite obstoječe.</a:t>
            </a:r>
          </a:p>
        </p:txBody>
      </p:sp>
    </p:spTree>
    <p:extLst>
      <p:ext uri="{BB962C8B-B14F-4D97-AF65-F5344CB8AC3E}">
        <p14:creationId xmlns:p14="http://schemas.microsoft.com/office/powerpoint/2010/main" val="108709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F039ACF4-0BAF-41CE-9DC6-3BA5F26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ZNANOST IN ZNANSTVENO RAZISKOVANJE</a:t>
            </a:r>
          </a:p>
        </p:txBody>
      </p:sp>
    </p:spTree>
    <p:extLst>
      <p:ext uri="{BB962C8B-B14F-4D97-AF65-F5344CB8AC3E}">
        <p14:creationId xmlns:p14="http://schemas.microsoft.com/office/powerpoint/2010/main" val="84953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571EF-B327-4EAC-8C7A-5A8EC9AA0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Polži </a:t>
            </a:r>
            <a:r>
              <a:rPr lang="sl-SI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ahatniki</a:t>
            </a:r>
            <a:r>
              <a:rPr lang="sl-SI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l-SI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(odvisna spremenljivka, zaključki, hipoteza,                                    eksperimentalna skupina, kontrolna skupina, raziskovalno vprašanje, konstante)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7594542-3083-4A01-9D0D-02EC4E02C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Zanima nas ali kalcijev karbonat vpliva na hitrost rasti polžjih hišic, saj vemo, da je ta spojina njihov glavni gradbeni element?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Polžje hišice rastejo hitreje v gojišču, ki mu dodamo kalcijev karbonat.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Gojišče, kjer je dodan kalcijev karbonat.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Gojišče, kjer ni dodanega kalcijevega karbonata.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Dolžina polžje hišice.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Temperatura, zračna vlažnost, vlažnost tal, volumen posod, hrana.</a:t>
            </a:r>
          </a:p>
          <a:p>
            <a:pPr marL="0" indent="0">
              <a:buNone/>
            </a:pPr>
            <a:endParaRPr lang="sl-SI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Polži eksperimentalne skupine so rasli hitreje kot polži kontrolne skupine. </a:t>
            </a:r>
          </a:p>
          <a:p>
            <a:pPr marL="514350" indent="-514350">
              <a:buAutoNum type="arabicPeriod"/>
            </a:pPr>
            <a:endParaRPr lang="sl-SI" dirty="0"/>
          </a:p>
          <a:p>
            <a:pPr marL="514350" indent="-514350">
              <a:buAutoNum type="arabicPeriod"/>
            </a:pPr>
            <a:endParaRPr lang="sl-SI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B3F8833-0E9F-46D6-ABE7-CC68350D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464" y="230188"/>
            <a:ext cx="2263336" cy="1417443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503DF310-E39A-4AFA-8FEB-50746F71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31" y="2538414"/>
            <a:ext cx="4203898" cy="31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431</Words>
  <Application>Microsoft Office PowerPoint</Application>
  <PresentationFormat>Širokozaslonsko</PresentationFormat>
  <Paragraphs>40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Officeova tema</vt:lpstr>
      <vt:lpstr>BIOLOGIJA DANES</vt:lpstr>
      <vt:lpstr>LASTNOSTI ŽIVEGA</vt:lpstr>
      <vt:lpstr>PowerPointova predstavitev</vt:lpstr>
      <vt:lpstr>ŽIVLJENJE JE  ORGANIZIRANO  HIERARHIČNO</vt:lpstr>
      <vt:lpstr>PowerPointova predstavitev</vt:lpstr>
      <vt:lpstr>ZNANJE BIOLOGIJE IN NAŠ VSAKDANJIK</vt:lpstr>
      <vt:lpstr>PowerPointova predstavitev</vt:lpstr>
      <vt:lpstr>ZNANOST IN ZNANSTVENO RAZISKOVANJE</vt:lpstr>
      <vt:lpstr>Polži ahatniki  (odvisna spremenljivka, zaključki, hipoteza,                                    eksperimentalna skupina, kontrolna skupina, raziskovalno vprašanje, konstante)</vt:lpstr>
      <vt:lpstr>ZNANSTVENA  METODA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BIOLOGIJA DANES</dc:title>
  <dc:creator>Širca, Monika</dc:creator>
  <cp:lastModifiedBy>Širca, Monika</cp:lastModifiedBy>
  <cp:revision>14</cp:revision>
  <dcterms:created xsi:type="dcterms:W3CDTF">2023-09-05T15:10:16Z</dcterms:created>
  <dcterms:modified xsi:type="dcterms:W3CDTF">2023-10-17T07:18:42Z</dcterms:modified>
</cp:coreProperties>
</file>