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 rtl="0">
      <a:defRPr lang="sl-S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8B2470-EF03-20AD-5881-D75B99C376FC}" v="53" dt="2021-10-26T19:09:15.160"/>
    <p1510:client id="{AB411584-EC43-438B-B0AE-7D5EB6D8B73D}" v="311" dt="2021-10-26T14:05:44.934"/>
    <p1510:client id="{D1529286-B8AC-81B7-9494-5C06BEAEA057}" v="526" dt="2021-10-27T08:52:18.3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4" autoAdjust="0"/>
    <p:restoredTop sz="94660"/>
  </p:normalViewPr>
  <p:slideViewPr>
    <p:cSldViewPr snapToGrid="0">
      <p:cViewPr varScale="1">
        <p:scale>
          <a:sx n="88" d="100"/>
          <a:sy n="88" d="100"/>
        </p:scale>
        <p:origin x="35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1" d="100"/>
          <a:sy n="71" d="100"/>
        </p:scale>
        <p:origin x="419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brijela Ahej" userId="S::gabrijela.ahej@dijaki.ssom.si::0776e617-cf5b-468a-9dba-6a287a2b4355" providerId="AD" clId="Web-{AB411584-EC43-438B-B0AE-7D5EB6D8B73D}"/>
    <pc:docChg chg="addSld delSld modSld addMainMaster delMainMaster">
      <pc:chgData name="Gabrijela Ahej" userId="S::gabrijela.ahej@dijaki.ssom.si::0776e617-cf5b-468a-9dba-6a287a2b4355" providerId="AD" clId="Web-{AB411584-EC43-438B-B0AE-7D5EB6D8B73D}" dt="2021-10-26T14:05:44.934" v="311" actId="20577"/>
      <pc:docMkLst>
        <pc:docMk/>
      </pc:docMkLst>
      <pc:sldChg chg="addSp modSp mod setBg modClrScheme addAnim chgLayout">
        <pc:chgData name="Gabrijela Ahej" userId="S::gabrijela.ahej@dijaki.ssom.si::0776e617-cf5b-468a-9dba-6a287a2b4355" providerId="AD" clId="Web-{AB411584-EC43-438B-B0AE-7D5EB6D8B73D}" dt="2021-10-26T13:08:48.299" v="53"/>
        <pc:sldMkLst>
          <pc:docMk/>
          <pc:sldMk cId="128632686" sldId="256"/>
        </pc:sldMkLst>
        <pc:spChg chg="mod">
          <ac:chgData name="Gabrijela Ahej" userId="S::gabrijela.ahej@dijaki.ssom.si::0776e617-cf5b-468a-9dba-6a287a2b4355" providerId="AD" clId="Web-{AB411584-EC43-438B-B0AE-7D5EB6D8B73D}" dt="2021-10-26T13:08:48.299" v="51"/>
          <ac:spMkLst>
            <pc:docMk/>
            <pc:sldMk cId="128632686" sldId="256"/>
            <ac:spMk id="2" creationId="{00000000-0000-0000-0000-000000000000}"/>
          </ac:spMkLst>
        </pc:spChg>
        <pc:spChg chg="mod">
          <ac:chgData name="Gabrijela Ahej" userId="S::gabrijela.ahej@dijaki.ssom.si::0776e617-cf5b-468a-9dba-6a287a2b4355" providerId="AD" clId="Web-{AB411584-EC43-438B-B0AE-7D5EB6D8B73D}" dt="2021-10-26T13:08:48.299" v="51"/>
          <ac:spMkLst>
            <pc:docMk/>
            <pc:sldMk cId="128632686" sldId="256"/>
            <ac:spMk id="3" creationId="{00000000-0000-0000-0000-000000000000}"/>
          </ac:spMkLst>
        </pc:spChg>
        <pc:spChg chg="add">
          <ac:chgData name="Gabrijela Ahej" userId="S::gabrijela.ahej@dijaki.ssom.si::0776e617-cf5b-468a-9dba-6a287a2b4355" providerId="AD" clId="Web-{AB411584-EC43-438B-B0AE-7D5EB6D8B73D}" dt="2021-10-26T13:08:48.299" v="51"/>
          <ac:spMkLst>
            <pc:docMk/>
            <pc:sldMk cId="128632686" sldId="256"/>
            <ac:spMk id="9" creationId="{1DB043B4-68C6-45B9-82AC-A5800EADB8DB}"/>
          </ac:spMkLst>
        </pc:spChg>
        <pc:spChg chg="add">
          <ac:chgData name="Gabrijela Ahej" userId="S::gabrijela.ahej@dijaki.ssom.si::0776e617-cf5b-468a-9dba-6a287a2b4355" providerId="AD" clId="Web-{AB411584-EC43-438B-B0AE-7D5EB6D8B73D}" dt="2021-10-26T13:08:48.299" v="51"/>
          <ac:spMkLst>
            <pc:docMk/>
            <pc:sldMk cId="128632686" sldId="256"/>
            <ac:spMk id="15" creationId="{41AC6C06-99FE-4BA1-BC82-8406A424CD67}"/>
          </ac:spMkLst>
        </pc:spChg>
        <pc:spChg chg="add">
          <ac:chgData name="Gabrijela Ahej" userId="S::gabrijela.ahej@dijaki.ssom.si::0776e617-cf5b-468a-9dba-6a287a2b4355" providerId="AD" clId="Web-{AB411584-EC43-438B-B0AE-7D5EB6D8B73D}" dt="2021-10-26T13:08:48.299" v="51"/>
          <ac:spMkLst>
            <pc:docMk/>
            <pc:sldMk cId="128632686" sldId="256"/>
            <ac:spMk id="17" creationId="{7AEC842D-C905-4DEA-B1C3-CA51995C572A}"/>
          </ac:spMkLst>
        </pc:spChg>
        <pc:grpChg chg="add">
          <ac:chgData name="Gabrijela Ahej" userId="S::gabrijela.ahej@dijaki.ssom.si::0776e617-cf5b-468a-9dba-6a287a2b4355" providerId="AD" clId="Web-{AB411584-EC43-438B-B0AE-7D5EB6D8B73D}" dt="2021-10-26T13:08:48.299" v="51"/>
          <ac:grpSpMkLst>
            <pc:docMk/>
            <pc:sldMk cId="128632686" sldId="256"/>
            <ac:grpSpMk id="11" creationId="{4592A8CB-0B0A-43A5-86F4-712B0C469671}"/>
          </ac:grpSpMkLst>
        </pc:grpChg>
        <pc:picChg chg="add">
          <ac:chgData name="Gabrijela Ahej" userId="S::gabrijela.ahej@dijaki.ssom.si::0776e617-cf5b-468a-9dba-6a287a2b4355" providerId="AD" clId="Web-{AB411584-EC43-438B-B0AE-7D5EB6D8B73D}" dt="2021-10-26T13:08:48.299" v="51"/>
          <ac:picMkLst>
            <pc:docMk/>
            <pc:sldMk cId="128632686" sldId="256"/>
            <ac:picMk id="4" creationId="{438D5D96-CCD1-4B46-A8BA-E1B20A304650}"/>
          </ac:picMkLst>
        </pc:picChg>
      </pc:sldChg>
      <pc:sldChg chg="new del">
        <pc:chgData name="Gabrijela Ahej" userId="S::gabrijela.ahej@dijaki.ssom.si::0776e617-cf5b-468a-9dba-6a287a2b4355" providerId="AD" clId="Web-{AB411584-EC43-438B-B0AE-7D5EB6D8B73D}" dt="2021-10-26T13:38:50.519" v="58"/>
        <pc:sldMkLst>
          <pc:docMk/>
          <pc:sldMk cId="1422874325" sldId="257"/>
        </pc:sldMkLst>
      </pc:sldChg>
      <pc:sldChg chg="modSp new del">
        <pc:chgData name="Gabrijela Ahej" userId="S::gabrijela.ahej@dijaki.ssom.si::0776e617-cf5b-468a-9dba-6a287a2b4355" providerId="AD" clId="Web-{AB411584-EC43-438B-B0AE-7D5EB6D8B73D}" dt="2021-10-26T13:38:42.128" v="56"/>
        <pc:sldMkLst>
          <pc:docMk/>
          <pc:sldMk cId="3887216415" sldId="257"/>
        </pc:sldMkLst>
        <pc:spChg chg="mod">
          <ac:chgData name="Gabrijela Ahej" userId="S::gabrijela.ahej@dijaki.ssom.si::0776e617-cf5b-468a-9dba-6a287a2b4355" providerId="AD" clId="Web-{AB411584-EC43-438B-B0AE-7D5EB6D8B73D}" dt="2021-10-26T13:38:33.034" v="55" actId="20577"/>
          <ac:spMkLst>
            <pc:docMk/>
            <pc:sldMk cId="3887216415" sldId="257"/>
            <ac:spMk id="3" creationId="{0B5E89C2-CEA9-4CA0-909E-C0CA96F41B98}"/>
          </ac:spMkLst>
        </pc:spChg>
      </pc:sldChg>
      <pc:sldChg chg="modSp new">
        <pc:chgData name="Gabrijela Ahej" userId="S::gabrijela.ahej@dijaki.ssom.si::0776e617-cf5b-468a-9dba-6a287a2b4355" providerId="AD" clId="Web-{AB411584-EC43-438B-B0AE-7D5EB6D8B73D}" dt="2021-10-26T14:05:44.934" v="311" actId="20577"/>
        <pc:sldMkLst>
          <pc:docMk/>
          <pc:sldMk cId="4033977443" sldId="257"/>
        </pc:sldMkLst>
        <pc:spChg chg="mod">
          <ac:chgData name="Gabrijela Ahej" userId="S::gabrijela.ahej@dijaki.ssom.si::0776e617-cf5b-468a-9dba-6a287a2b4355" providerId="AD" clId="Web-{AB411584-EC43-438B-B0AE-7D5EB6D8B73D}" dt="2021-10-26T13:39:30.193" v="60" actId="1076"/>
          <ac:spMkLst>
            <pc:docMk/>
            <pc:sldMk cId="4033977443" sldId="257"/>
            <ac:spMk id="2" creationId="{94900E7A-4ECA-44E5-A7ED-A357BE63D865}"/>
          </ac:spMkLst>
        </pc:spChg>
        <pc:spChg chg="mod">
          <ac:chgData name="Gabrijela Ahej" userId="S::gabrijela.ahej@dijaki.ssom.si::0776e617-cf5b-468a-9dba-6a287a2b4355" providerId="AD" clId="Web-{AB411584-EC43-438B-B0AE-7D5EB6D8B73D}" dt="2021-10-26T14:05:44.934" v="311" actId="20577"/>
          <ac:spMkLst>
            <pc:docMk/>
            <pc:sldMk cId="4033977443" sldId="257"/>
            <ac:spMk id="3" creationId="{2CFBC0C5-94FE-45AE-9615-4A5573C51F16}"/>
          </ac:spMkLst>
        </pc:spChg>
      </pc:sldChg>
      <pc:sldChg chg="modSp new">
        <pc:chgData name="Gabrijela Ahej" userId="S::gabrijela.ahej@dijaki.ssom.si::0776e617-cf5b-468a-9dba-6a287a2b4355" providerId="AD" clId="Web-{AB411584-EC43-438B-B0AE-7D5EB6D8B73D}" dt="2021-10-26T13:51:21.936" v="214" actId="20577"/>
        <pc:sldMkLst>
          <pc:docMk/>
          <pc:sldMk cId="1078645305" sldId="258"/>
        </pc:sldMkLst>
        <pc:spChg chg="mod">
          <ac:chgData name="Gabrijela Ahej" userId="S::gabrijela.ahej@dijaki.ssom.si::0776e617-cf5b-468a-9dba-6a287a2b4355" providerId="AD" clId="Web-{AB411584-EC43-438B-B0AE-7D5EB6D8B73D}" dt="2021-10-26T13:49:01.822" v="207" actId="20577"/>
          <ac:spMkLst>
            <pc:docMk/>
            <pc:sldMk cId="1078645305" sldId="258"/>
            <ac:spMk id="2" creationId="{4CEDCF00-A1B7-4F0F-89A0-4428FCEEF9A0}"/>
          </ac:spMkLst>
        </pc:spChg>
        <pc:spChg chg="mod">
          <ac:chgData name="Gabrijela Ahej" userId="S::gabrijela.ahej@dijaki.ssom.si::0776e617-cf5b-468a-9dba-6a287a2b4355" providerId="AD" clId="Web-{AB411584-EC43-438B-B0AE-7D5EB6D8B73D}" dt="2021-10-26T13:51:21.936" v="214" actId="20577"/>
          <ac:spMkLst>
            <pc:docMk/>
            <pc:sldMk cId="1078645305" sldId="258"/>
            <ac:spMk id="3" creationId="{4F6814EB-6D5B-468D-8689-92D9C6A54E20}"/>
          </ac:spMkLst>
        </pc:spChg>
      </pc:sldChg>
      <pc:sldChg chg="addSp modSp new">
        <pc:chgData name="Gabrijela Ahej" userId="S::gabrijela.ahej@dijaki.ssom.si::0776e617-cf5b-468a-9dba-6a287a2b4355" providerId="AD" clId="Web-{AB411584-EC43-438B-B0AE-7D5EB6D8B73D}" dt="2021-10-26T14:04:18.197" v="305" actId="20577"/>
        <pc:sldMkLst>
          <pc:docMk/>
          <pc:sldMk cId="562112497" sldId="259"/>
        </pc:sldMkLst>
        <pc:spChg chg="mod">
          <ac:chgData name="Gabrijela Ahej" userId="S::gabrijela.ahej@dijaki.ssom.si::0776e617-cf5b-468a-9dba-6a287a2b4355" providerId="AD" clId="Web-{AB411584-EC43-438B-B0AE-7D5EB6D8B73D}" dt="2021-10-26T13:55:22.069" v="249" actId="20577"/>
          <ac:spMkLst>
            <pc:docMk/>
            <pc:sldMk cId="562112497" sldId="259"/>
            <ac:spMk id="2" creationId="{25047A15-1A5B-494F-99CD-808268AA8ABB}"/>
          </ac:spMkLst>
        </pc:spChg>
        <pc:spChg chg="mod">
          <ac:chgData name="Gabrijela Ahej" userId="S::gabrijela.ahej@dijaki.ssom.si::0776e617-cf5b-468a-9dba-6a287a2b4355" providerId="AD" clId="Web-{AB411584-EC43-438B-B0AE-7D5EB6D8B73D}" dt="2021-10-26T14:04:18.197" v="305" actId="20577"/>
          <ac:spMkLst>
            <pc:docMk/>
            <pc:sldMk cId="562112497" sldId="259"/>
            <ac:spMk id="3" creationId="{875EE935-1EBB-4180-B109-1D09578960DF}"/>
          </ac:spMkLst>
        </pc:spChg>
        <pc:picChg chg="add mod">
          <ac:chgData name="Gabrijela Ahej" userId="S::gabrijela.ahej@dijaki.ssom.si::0776e617-cf5b-468a-9dba-6a287a2b4355" providerId="AD" clId="Web-{AB411584-EC43-438B-B0AE-7D5EB6D8B73D}" dt="2021-10-26T14:02:58.679" v="279" actId="14100"/>
          <ac:picMkLst>
            <pc:docMk/>
            <pc:sldMk cId="562112497" sldId="259"/>
            <ac:picMk id="4" creationId="{F1387785-7907-4BDF-B104-D2F4BC3FECA9}"/>
          </ac:picMkLst>
        </pc:picChg>
        <pc:picChg chg="add mod">
          <ac:chgData name="Gabrijela Ahej" userId="S::gabrijela.ahej@dijaki.ssom.si::0776e617-cf5b-468a-9dba-6a287a2b4355" providerId="AD" clId="Web-{AB411584-EC43-438B-B0AE-7D5EB6D8B73D}" dt="2021-10-26T14:02:41.959" v="275" actId="1076"/>
          <ac:picMkLst>
            <pc:docMk/>
            <pc:sldMk cId="562112497" sldId="259"/>
            <ac:picMk id="5" creationId="{D4834274-6C11-42B0-A9F1-CC0529644F71}"/>
          </ac:picMkLst>
        </pc:picChg>
      </pc:sldChg>
      <pc:sldChg chg="new del">
        <pc:chgData name="Gabrijela Ahej" userId="S::gabrijela.ahej@dijaki.ssom.si::0776e617-cf5b-468a-9dba-6a287a2b4355" providerId="AD" clId="Web-{AB411584-EC43-438B-B0AE-7D5EB6D8B73D}" dt="2021-10-26T13:55:14.913" v="247"/>
        <pc:sldMkLst>
          <pc:docMk/>
          <pc:sldMk cId="3303081511" sldId="259"/>
        </pc:sldMkLst>
      </pc:sldChg>
      <pc:sldMasterChg chg="del delSldLayout">
        <pc:chgData name="Gabrijela Ahej" userId="S::gabrijela.ahej@dijaki.ssom.si::0776e617-cf5b-468a-9dba-6a287a2b4355" providerId="AD" clId="Web-{AB411584-EC43-438B-B0AE-7D5EB6D8B73D}" dt="2021-10-26T13:08:48.299" v="51"/>
        <pc:sldMasterMkLst>
          <pc:docMk/>
          <pc:sldMasterMk cId="0" sldId="2147483648"/>
        </pc:sldMasterMkLst>
        <pc:sldLayoutChg chg="del">
          <pc:chgData name="Gabrijela Ahej" userId="S::gabrijela.ahej@dijaki.ssom.si::0776e617-cf5b-468a-9dba-6a287a2b4355" providerId="AD" clId="Web-{AB411584-EC43-438B-B0AE-7D5EB6D8B73D}" dt="2021-10-26T13:08:48.299" v="51"/>
          <pc:sldLayoutMkLst>
            <pc:docMk/>
            <pc:sldMasterMk cId="0" sldId="2147483648"/>
            <pc:sldLayoutMk cId="0" sldId="2147483649"/>
          </pc:sldLayoutMkLst>
        </pc:sldLayoutChg>
        <pc:sldLayoutChg chg="del">
          <pc:chgData name="Gabrijela Ahej" userId="S::gabrijela.ahej@dijaki.ssom.si::0776e617-cf5b-468a-9dba-6a287a2b4355" providerId="AD" clId="Web-{AB411584-EC43-438B-B0AE-7D5EB6D8B73D}" dt="2021-10-26T13:08:48.299" v="51"/>
          <pc:sldLayoutMkLst>
            <pc:docMk/>
            <pc:sldMasterMk cId="0" sldId="2147483648"/>
            <pc:sldLayoutMk cId="0" sldId="2147483650"/>
          </pc:sldLayoutMkLst>
        </pc:sldLayoutChg>
        <pc:sldLayoutChg chg="del">
          <pc:chgData name="Gabrijela Ahej" userId="S::gabrijela.ahej@dijaki.ssom.si::0776e617-cf5b-468a-9dba-6a287a2b4355" providerId="AD" clId="Web-{AB411584-EC43-438B-B0AE-7D5EB6D8B73D}" dt="2021-10-26T13:08:48.299" v="51"/>
          <pc:sldLayoutMkLst>
            <pc:docMk/>
            <pc:sldMasterMk cId="0" sldId="2147483648"/>
            <pc:sldLayoutMk cId="0" sldId="2147483651"/>
          </pc:sldLayoutMkLst>
        </pc:sldLayoutChg>
        <pc:sldLayoutChg chg="del">
          <pc:chgData name="Gabrijela Ahej" userId="S::gabrijela.ahej@dijaki.ssom.si::0776e617-cf5b-468a-9dba-6a287a2b4355" providerId="AD" clId="Web-{AB411584-EC43-438B-B0AE-7D5EB6D8B73D}" dt="2021-10-26T13:08:48.299" v="51"/>
          <pc:sldLayoutMkLst>
            <pc:docMk/>
            <pc:sldMasterMk cId="0" sldId="2147483648"/>
            <pc:sldLayoutMk cId="0" sldId="2147483652"/>
          </pc:sldLayoutMkLst>
        </pc:sldLayoutChg>
        <pc:sldLayoutChg chg="del">
          <pc:chgData name="Gabrijela Ahej" userId="S::gabrijela.ahej@dijaki.ssom.si::0776e617-cf5b-468a-9dba-6a287a2b4355" providerId="AD" clId="Web-{AB411584-EC43-438B-B0AE-7D5EB6D8B73D}" dt="2021-10-26T13:08:48.299" v="51"/>
          <pc:sldLayoutMkLst>
            <pc:docMk/>
            <pc:sldMasterMk cId="0" sldId="2147483648"/>
            <pc:sldLayoutMk cId="0" sldId="2147483653"/>
          </pc:sldLayoutMkLst>
        </pc:sldLayoutChg>
        <pc:sldLayoutChg chg="del">
          <pc:chgData name="Gabrijela Ahej" userId="S::gabrijela.ahej@dijaki.ssom.si::0776e617-cf5b-468a-9dba-6a287a2b4355" providerId="AD" clId="Web-{AB411584-EC43-438B-B0AE-7D5EB6D8B73D}" dt="2021-10-26T13:08:48.299" v="51"/>
          <pc:sldLayoutMkLst>
            <pc:docMk/>
            <pc:sldMasterMk cId="0" sldId="2147483648"/>
            <pc:sldLayoutMk cId="0" sldId="2147483654"/>
          </pc:sldLayoutMkLst>
        </pc:sldLayoutChg>
        <pc:sldLayoutChg chg="del">
          <pc:chgData name="Gabrijela Ahej" userId="S::gabrijela.ahej@dijaki.ssom.si::0776e617-cf5b-468a-9dba-6a287a2b4355" providerId="AD" clId="Web-{AB411584-EC43-438B-B0AE-7D5EB6D8B73D}" dt="2021-10-26T13:08:48.299" v="51"/>
          <pc:sldLayoutMkLst>
            <pc:docMk/>
            <pc:sldMasterMk cId="0" sldId="2147483648"/>
            <pc:sldLayoutMk cId="0" sldId="2147483655"/>
          </pc:sldLayoutMkLst>
        </pc:sldLayoutChg>
        <pc:sldLayoutChg chg="del">
          <pc:chgData name="Gabrijela Ahej" userId="S::gabrijela.ahej@dijaki.ssom.si::0776e617-cf5b-468a-9dba-6a287a2b4355" providerId="AD" clId="Web-{AB411584-EC43-438B-B0AE-7D5EB6D8B73D}" dt="2021-10-26T13:08:48.299" v="51"/>
          <pc:sldLayoutMkLst>
            <pc:docMk/>
            <pc:sldMasterMk cId="0" sldId="2147483648"/>
            <pc:sldLayoutMk cId="0" sldId="2147483656"/>
          </pc:sldLayoutMkLst>
        </pc:sldLayoutChg>
        <pc:sldLayoutChg chg="del">
          <pc:chgData name="Gabrijela Ahej" userId="S::gabrijela.ahej@dijaki.ssom.si::0776e617-cf5b-468a-9dba-6a287a2b4355" providerId="AD" clId="Web-{AB411584-EC43-438B-B0AE-7D5EB6D8B73D}" dt="2021-10-26T13:08:48.299" v="51"/>
          <pc:sldLayoutMkLst>
            <pc:docMk/>
            <pc:sldMasterMk cId="0" sldId="2147483648"/>
            <pc:sldLayoutMk cId="0" sldId="2147483657"/>
          </pc:sldLayoutMkLst>
        </pc:sldLayoutChg>
        <pc:sldLayoutChg chg="del">
          <pc:chgData name="Gabrijela Ahej" userId="S::gabrijela.ahej@dijaki.ssom.si::0776e617-cf5b-468a-9dba-6a287a2b4355" providerId="AD" clId="Web-{AB411584-EC43-438B-B0AE-7D5EB6D8B73D}" dt="2021-10-26T13:08:48.299" v="51"/>
          <pc:sldLayoutMkLst>
            <pc:docMk/>
            <pc:sldMasterMk cId="0" sldId="2147483648"/>
            <pc:sldLayoutMk cId="0" sldId="2147483658"/>
          </pc:sldLayoutMkLst>
        </pc:sldLayoutChg>
        <pc:sldLayoutChg chg="del">
          <pc:chgData name="Gabrijela Ahej" userId="S::gabrijela.ahej@dijaki.ssom.si::0776e617-cf5b-468a-9dba-6a287a2b4355" providerId="AD" clId="Web-{AB411584-EC43-438B-B0AE-7D5EB6D8B73D}" dt="2021-10-26T13:08:48.299" v="51"/>
          <pc:sldLayoutMkLst>
            <pc:docMk/>
            <pc:sldMasterMk cId="0" sldId="2147483648"/>
            <pc:sldLayoutMk cId="0" sldId="2147483659"/>
          </pc:sldLayoutMkLst>
        </pc:sldLayoutChg>
      </pc:sldMasterChg>
      <pc:sldMasterChg chg="add replId addSldLayout">
        <pc:chgData name="Gabrijela Ahej" userId="S::gabrijela.ahej@dijaki.ssom.si::0776e617-cf5b-468a-9dba-6a287a2b4355" providerId="AD" clId="Web-{AB411584-EC43-438B-B0AE-7D5EB6D8B73D}" dt="2021-10-26T13:08:48.299" v="51"/>
        <pc:sldMasterMkLst>
          <pc:docMk/>
          <pc:sldMasterMk cId="1054270537" sldId="2147483660"/>
        </pc:sldMasterMkLst>
        <pc:sldLayoutChg chg="add">
          <pc:chgData name="Gabrijela Ahej" userId="S::gabrijela.ahej@dijaki.ssom.si::0776e617-cf5b-468a-9dba-6a287a2b4355" providerId="AD" clId="Web-{AB411584-EC43-438B-B0AE-7D5EB6D8B73D}" dt="2021-10-26T13:08:48.299" v="51"/>
          <pc:sldLayoutMkLst>
            <pc:docMk/>
            <pc:sldMasterMk cId="1054270537" sldId="2147483660"/>
            <pc:sldLayoutMk cId="2147664122" sldId="2147483661"/>
          </pc:sldLayoutMkLst>
        </pc:sldLayoutChg>
        <pc:sldLayoutChg chg="add replId">
          <pc:chgData name="Gabrijela Ahej" userId="S::gabrijela.ahej@dijaki.ssom.si::0776e617-cf5b-468a-9dba-6a287a2b4355" providerId="AD" clId="Web-{AB411584-EC43-438B-B0AE-7D5EB6D8B73D}" dt="2021-10-26T13:08:48.299" v="51"/>
          <pc:sldLayoutMkLst>
            <pc:docMk/>
            <pc:sldMasterMk cId="1054270537" sldId="2147483660"/>
            <pc:sldLayoutMk cId="2782866953" sldId="2147483662"/>
          </pc:sldLayoutMkLst>
        </pc:sldLayoutChg>
        <pc:sldLayoutChg chg="add replId">
          <pc:chgData name="Gabrijela Ahej" userId="S::gabrijela.ahej@dijaki.ssom.si::0776e617-cf5b-468a-9dba-6a287a2b4355" providerId="AD" clId="Web-{AB411584-EC43-438B-B0AE-7D5EB6D8B73D}" dt="2021-10-26T13:08:48.299" v="51"/>
          <pc:sldLayoutMkLst>
            <pc:docMk/>
            <pc:sldMasterMk cId="1054270537" sldId="2147483660"/>
            <pc:sldLayoutMk cId="3247903139" sldId="2147483663"/>
          </pc:sldLayoutMkLst>
        </pc:sldLayoutChg>
        <pc:sldLayoutChg chg="add replId">
          <pc:chgData name="Gabrijela Ahej" userId="S::gabrijela.ahej@dijaki.ssom.si::0776e617-cf5b-468a-9dba-6a287a2b4355" providerId="AD" clId="Web-{AB411584-EC43-438B-B0AE-7D5EB6D8B73D}" dt="2021-10-26T13:08:48.299" v="51"/>
          <pc:sldLayoutMkLst>
            <pc:docMk/>
            <pc:sldMasterMk cId="1054270537" sldId="2147483660"/>
            <pc:sldLayoutMk cId="3705691840" sldId="2147483664"/>
          </pc:sldLayoutMkLst>
        </pc:sldLayoutChg>
        <pc:sldLayoutChg chg="add replId">
          <pc:chgData name="Gabrijela Ahej" userId="S::gabrijela.ahej@dijaki.ssom.si::0776e617-cf5b-468a-9dba-6a287a2b4355" providerId="AD" clId="Web-{AB411584-EC43-438B-B0AE-7D5EB6D8B73D}" dt="2021-10-26T13:08:48.299" v="51"/>
          <pc:sldLayoutMkLst>
            <pc:docMk/>
            <pc:sldMasterMk cId="1054270537" sldId="2147483660"/>
            <pc:sldLayoutMk cId="898623661" sldId="2147483665"/>
          </pc:sldLayoutMkLst>
        </pc:sldLayoutChg>
        <pc:sldLayoutChg chg="add replId">
          <pc:chgData name="Gabrijela Ahej" userId="S::gabrijela.ahej@dijaki.ssom.si::0776e617-cf5b-468a-9dba-6a287a2b4355" providerId="AD" clId="Web-{AB411584-EC43-438B-B0AE-7D5EB6D8B73D}" dt="2021-10-26T13:08:48.299" v="51"/>
          <pc:sldLayoutMkLst>
            <pc:docMk/>
            <pc:sldMasterMk cId="1054270537" sldId="2147483660"/>
            <pc:sldLayoutMk cId="3483150033" sldId="2147483666"/>
          </pc:sldLayoutMkLst>
        </pc:sldLayoutChg>
        <pc:sldLayoutChg chg="add replId">
          <pc:chgData name="Gabrijela Ahej" userId="S::gabrijela.ahej@dijaki.ssom.si::0776e617-cf5b-468a-9dba-6a287a2b4355" providerId="AD" clId="Web-{AB411584-EC43-438B-B0AE-7D5EB6D8B73D}" dt="2021-10-26T13:08:48.299" v="51"/>
          <pc:sldLayoutMkLst>
            <pc:docMk/>
            <pc:sldMasterMk cId="1054270537" sldId="2147483660"/>
            <pc:sldLayoutMk cId="1190849365" sldId="2147483667"/>
          </pc:sldLayoutMkLst>
        </pc:sldLayoutChg>
        <pc:sldLayoutChg chg="add replId">
          <pc:chgData name="Gabrijela Ahej" userId="S::gabrijela.ahej@dijaki.ssom.si::0776e617-cf5b-468a-9dba-6a287a2b4355" providerId="AD" clId="Web-{AB411584-EC43-438B-B0AE-7D5EB6D8B73D}" dt="2021-10-26T13:08:48.299" v="51"/>
          <pc:sldLayoutMkLst>
            <pc:docMk/>
            <pc:sldMasterMk cId="1054270537" sldId="2147483660"/>
            <pc:sldLayoutMk cId="2183338537" sldId="2147483668"/>
          </pc:sldLayoutMkLst>
        </pc:sldLayoutChg>
        <pc:sldLayoutChg chg="add replId">
          <pc:chgData name="Gabrijela Ahej" userId="S::gabrijela.ahej@dijaki.ssom.si::0776e617-cf5b-468a-9dba-6a287a2b4355" providerId="AD" clId="Web-{AB411584-EC43-438B-B0AE-7D5EB6D8B73D}" dt="2021-10-26T13:08:48.299" v="51"/>
          <pc:sldLayoutMkLst>
            <pc:docMk/>
            <pc:sldMasterMk cId="1054270537" sldId="2147483660"/>
            <pc:sldLayoutMk cId="3384010874" sldId="2147483669"/>
          </pc:sldLayoutMkLst>
        </pc:sldLayoutChg>
        <pc:sldLayoutChg chg="add replId">
          <pc:chgData name="Gabrijela Ahej" userId="S::gabrijela.ahej@dijaki.ssom.si::0776e617-cf5b-468a-9dba-6a287a2b4355" providerId="AD" clId="Web-{AB411584-EC43-438B-B0AE-7D5EB6D8B73D}" dt="2021-10-26T13:08:48.299" v="51"/>
          <pc:sldLayoutMkLst>
            <pc:docMk/>
            <pc:sldMasterMk cId="1054270537" sldId="2147483660"/>
            <pc:sldLayoutMk cId="1535080679" sldId="2147483670"/>
          </pc:sldLayoutMkLst>
        </pc:sldLayoutChg>
        <pc:sldLayoutChg chg="add replId">
          <pc:chgData name="Gabrijela Ahej" userId="S::gabrijela.ahej@dijaki.ssom.si::0776e617-cf5b-468a-9dba-6a287a2b4355" providerId="AD" clId="Web-{AB411584-EC43-438B-B0AE-7D5EB6D8B73D}" dt="2021-10-26T13:08:48.299" v="51"/>
          <pc:sldLayoutMkLst>
            <pc:docMk/>
            <pc:sldMasterMk cId="1054270537" sldId="2147483660"/>
            <pc:sldLayoutMk cId="1192429913" sldId="2147483671"/>
          </pc:sldLayoutMkLst>
        </pc:sldLayoutChg>
      </pc:sldMasterChg>
    </pc:docChg>
  </pc:docChgLst>
  <pc:docChgLst>
    <pc:chgData name="Gabrijela Ahej" userId="S::gabrijela.ahej@dijaki.ssom.si::0776e617-cf5b-468a-9dba-6a287a2b4355" providerId="AD" clId="Web-{A98B2470-EF03-20AD-5881-D75B99C376FC}"/>
    <pc:docChg chg="addSld modSld">
      <pc:chgData name="Gabrijela Ahej" userId="S::gabrijela.ahej@dijaki.ssom.si::0776e617-cf5b-468a-9dba-6a287a2b4355" providerId="AD" clId="Web-{A98B2470-EF03-20AD-5881-D75B99C376FC}" dt="2021-10-26T19:09:15.160" v="53" actId="1076"/>
      <pc:docMkLst>
        <pc:docMk/>
      </pc:docMkLst>
      <pc:sldChg chg="modSp">
        <pc:chgData name="Gabrijela Ahej" userId="S::gabrijela.ahej@dijaki.ssom.si::0776e617-cf5b-468a-9dba-6a287a2b4355" providerId="AD" clId="Web-{A98B2470-EF03-20AD-5881-D75B99C376FC}" dt="2021-10-26T17:37:16.593" v="15" actId="20577"/>
        <pc:sldMkLst>
          <pc:docMk/>
          <pc:sldMk cId="4033977443" sldId="257"/>
        </pc:sldMkLst>
        <pc:spChg chg="mod">
          <ac:chgData name="Gabrijela Ahej" userId="S::gabrijela.ahej@dijaki.ssom.si::0776e617-cf5b-468a-9dba-6a287a2b4355" providerId="AD" clId="Web-{A98B2470-EF03-20AD-5881-D75B99C376FC}" dt="2021-10-26T17:37:16.593" v="15" actId="20577"/>
          <ac:spMkLst>
            <pc:docMk/>
            <pc:sldMk cId="4033977443" sldId="257"/>
            <ac:spMk id="3" creationId="{2CFBC0C5-94FE-45AE-9615-4A5573C51F16}"/>
          </ac:spMkLst>
        </pc:spChg>
      </pc:sldChg>
      <pc:sldChg chg="modSp new">
        <pc:chgData name="Gabrijela Ahej" userId="S::gabrijela.ahej@dijaki.ssom.si::0776e617-cf5b-468a-9dba-6a287a2b4355" providerId="AD" clId="Web-{A98B2470-EF03-20AD-5881-D75B99C376FC}" dt="2021-10-26T18:41:08.370" v="28" actId="20577"/>
        <pc:sldMkLst>
          <pc:docMk/>
          <pc:sldMk cId="2069853404" sldId="260"/>
        </pc:sldMkLst>
        <pc:spChg chg="mod">
          <ac:chgData name="Gabrijela Ahej" userId="S::gabrijela.ahej@dijaki.ssom.si::0776e617-cf5b-468a-9dba-6a287a2b4355" providerId="AD" clId="Web-{A98B2470-EF03-20AD-5881-D75B99C376FC}" dt="2021-10-26T17:52:50.520" v="17" actId="1076"/>
          <ac:spMkLst>
            <pc:docMk/>
            <pc:sldMk cId="2069853404" sldId="260"/>
            <ac:spMk id="2" creationId="{62E35C8A-EA06-4BF9-9CA0-4DEF4DAA2176}"/>
          </ac:spMkLst>
        </pc:spChg>
        <pc:spChg chg="mod">
          <ac:chgData name="Gabrijela Ahej" userId="S::gabrijela.ahej@dijaki.ssom.si::0776e617-cf5b-468a-9dba-6a287a2b4355" providerId="AD" clId="Web-{A98B2470-EF03-20AD-5881-D75B99C376FC}" dt="2021-10-26T18:41:08.370" v="28" actId="20577"/>
          <ac:spMkLst>
            <pc:docMk/>
            <pc:sldMk cId="2069853404" sldId="260"/>
            <ac:spMk id="3" creationId="{A7E6E820-6850-46FB-8262-310813DBF95F}"/>
          </ac:spMkLst>
        </pc:spChg>
      </pc:sldChg>
      <pc:sldChg chg="modSp new">
        <pc:chgData name="Gabrijela Ahej" userId="S::gabrijela.ahej@dijaki.ssom.si::0776e617-cf5b-468a-9dba-6a287a2b4355" providerId="AD" clId="Web-{A98B2470-EF03-20AD-5881-D75B99C376FC}" dt="2021-10-26T19:09:15.160" v="53" actId="1076"/>
        <pc:sldMkLst>
          <pc:docMk/>
          <pc:sldMk cId="1373716270" sldId="261"/>
        </pc:sldMkLst>
        <pc:spChg chg="mod">
          <ac:chgData name="Gabrijela Ahej" userId="S::gabrijela.ahej@dijaki.ssom.si::0776e617-cf5b-468a-9dba-6a287a2b4355" providerId="AD" clId="Web-{A98B2470-EF03-20AD-5881-D75B99C376FC}" dt="2021-10-26T19:09:06.270" v="52" actId="1076"/>
          <ac:spMkLst>
            <pc:docMk/>
            <pc:sldMk cId="1373716270" sldId="261"/>
            <ac:spMk id="2" creationId="{19B68534-3918-46DE-A53C-FE4052EDEA8D}"/>
          </ac:spMkLst>
        </pc:spChg>
        <pc:spChg chg="mod">
          <ac:chgData name="Gabrijela Ahej" userId="S::gabrijela.ahej@dijaki.ssom.si::0776e617-cf5b-468a-9dba-6a287a2b4355" providerId="AD" clId="Web-{A98B2470-EF03-20AD-5881-D75B99C376FC}" dt="2021-10-26T19:09:15.160" v="53" actId="1076"/>
          <ac:spMkLst>
            <pc:docMk/>
            <pc:sldMk cId="1373716270" sldId="261"/>
            <ac:spMk id="3" creationId="{C7D085DB-B288-4295-8574-18094527EB5C}"/>
          </ac:spMkLst>
        </pc:spChg>
      </pc:sldChg>
      <pc:sldChg chg="modSp new">
        <pc:chgData name="Gabrijela Ahej" userId="S::gabrijela.ahej@dijaki.ssom.si::0776e617-cf5b-468a-9dba-6a287a2b4355" providerId="AD" clId="Web-{A98B2470-EF03-20AD-5881-D75B99C376FC}" dt="2021-10-26T19:08:35.597" v="51" actId="20577"/>
        <pc:sldMkLst>
          <pc:docMk/>
          <pc:sldMk cId="1392992482" sldId="262"/>
        </pc:sldMkLst>
        <pc:spChg chg="mod">
          <ac:chgData name="Gabrijela Ahej" userId="S::gabrijela.ahej@dijaki.ssom.si::0776e617-cf5b-468a-9dba-6a287a2b4355" providerId="AD" clId="Web-{A98B2470-EF03-20AD-5881-D75B99C376FC}" dt="2021-10-26T19:04:11.809" v="36" actId="20577"/>
          <ac:spMkLst>
            <pc:docMk/>
            <pc:sldMk cId="1392992482" sldId="262"/>
            <ac:spMk id="2" creationId="{B7C7B199-4980-4CD7-B9F9-D084D971BE53}"/>
          </ac:spMkLst>
        </pc:spChg>
        <pc:spChg chg="mod">
          <ac:chgData name="Gabrijela Ahej" userId="S::gabrijela.ahej@dijaki.ssom.si::0776e617-cf5b-468a-9dba-6a287a2b4355" providerId="AD" clId="Web-{A98B2470-EF03-20AD-5881-D75B99C376FC}" dt="2021-10-26T19:08:35.597" v="51" actId="20577"/>
          <ac:spMkLst>
            <pc:docMk/>
            <pc:sldMk cId="1392992482" sldId="262"/>
            <ac:spMk id="3" creationId="{23177078-011D-4CC4-8158-A4614F10743C}"/>
          </ac:spMkLst>
        </pc:spChg>
      </pc:sldChg>
    </pc:docChg>
  </pc:docChgLst>
  <pc:docChgLst>
    <pc:chgData name="Gabrijela Ahej" userId="S::gabrijela.ahej@dijaki.ssom.si::0776e617-cf5b-468a-9dba-6a287a2b4355" providerId="AD" clId="Web-{D1529286-B8AC-81B7-9494-5C06BEAEA057}"/>
    <pc:docChg chg="modSld">
      <pc:chgData name="Gabrijela Ahej" userId="S::gabrijela.ahej@dijaki.ssom.si::0776e617-cf5b-468a-9dba-6a287a2b4355" providerId="AD" clId="Web-{D1529286-B8AC-81B7-9494-5C06BEAEA057}" dt="2021-10-27T08:52:18.340" v="443" actId="20577"/>
      <pc:docMkLst>
        <pc:docMk/>
      </pc:docMkLst>
      <pc:sldChg chg="addSp modSp mod setBg">
        <pc:chgData name="Gabrijela Ahej" userId="S::gabrijela.ahej@dijaki.ssom.si::0776e617-cf5b-468a-9dba-6a287a2b4355" providerId="AD" clId="Web-{D1529286-B8AC-81B7-9494-5C06BEAEA057}" dt="2021-10-27T08:16:52.696" v="189" actId="1076"/>
        <pc:sldMkLst>
          <pc:docMk/>
          <pc:sldMk cId="4033977443" sldId="257"/>
        </pc:sldMkLst>
        <pc:spChg chg="mod">
          <ac:chgData name="Gabrijela Ahej" userId="S::gabrijela.ahej@dijaki.ssom.si::0776e617-cf5b-468a-9dba-6a287a2b4355" providerId="AD" clId="Web-{D1529286-B8AC-81B7-9494-5C06BEAEA057}" dt="2021-10-27T08:10:05.298" v="145" actId="1076"/>
          <ac:spMkLst>
            <pc:docMk/>
            <pc:sldMk cId="4033977443" sldId="257"/>
            <ac:spMk id="2" creationId="{94900E7A-4ECA-44E5-A7ED-A357BE63D865}"/>
          </ac:spMkLst>
        </pc:spChg>
        <pc:spChg chg="mod">
          <ac:chgData name="Gabrijela Ahej" userId="S::gabrijela.ahej@dijaki.ssom.si::0776e617-cf5b-468a-9dba-6a287a2b4355" providerId="AD" clId="Web-{D1529286-B8AC-81B7-9494-5C06BEAEA057}" dt="2021-10-27T08:12:33.941" v="150" actId="1076"/>
          <ac:spMkLst>
            <pc:docMk/>
            <pc:sldMk cId="4033977443" sldId="257"/>
            <ac:spMk id="3" creationId="{2CFBC0C5-94FE-45AE-9615-4A5573C51F16}"/>
          </ac:spMkLst>
        </pc:spChg>
        <pc:spChg chg="add mod">
          <ac:chgData name="Gabrijela Ahej" userId="S::gabrijela.ahej@dijaki.ssom.si::0776e617-cf5b-468a-9dba-6a287a2b4355" providerId="AD" clId="Web-{D1529286-B8AC-81B7-9494-5C06BEAEA057}" dt="2021-10-27T08:16:52.696" v="189" actId="1076"/>
          <ac:spMkLst>
            <pc:docMk/>
            <pc:sldMk cId="4033977443" sldId="257"/>
            <ac:spMk id="5" creationId="{50095472-D145-4CC1-BA72-B8E336BC6BA3}"/>
          </ac:spMkLst>
        </pc:spChg>
        <pc:spChg chg="add">
          <ac:chgData name="Gabrijela Ahej" userId="S::gabrijela.ahej@dijaki.ssom.si::0776e617-cf5b-468a-9dba-6a287a2b4355" providerId="AD" clId="Web-{D1529286-B8AC-81B7-9494-5C06BEAEA057}" dt="2021-10-27T08:09:57.860" v="144"/>
          <ac:spMkLst>
            <pc:docMk/>
            <pc:sldMk cId="4033977443" sldId="257"/>
            <ac:spMk id="9" creationId="{A5931BE0-4B93-4D6C-878E-ACC59D6B4587}"/>
          </ac:spMkLst>
        </pc:spChg>
        <pc:picChg chg="add mod">
          <ac:chgData name="Gabrijela Ahej" userId="S::gabrijela.ahej@dijaki.ssom.si::0776e617-cf5b-468a-9dba-6a287a2b4355" providerId="AD" clId="Web-{D1529286-B8AC-81B7-9494-5C06BEAEA057}" dt="2021-10-27T08:16:46.383" v="188" actId="14100"/>
          <ac:picMkLst>
            <pc:docMk/>
            <pc:sldMk cId="4033977443" sldId="257"/>
            <ac:picMk id="4" creationId="{2694742A-C16A-4BF2-936F-8B72C4D2A5A1}"/>
          </ac:picMkLst>
        </pc:picChg>
      </pc:sldChg>
      <pc:sldChg chg="modSp">
        <pc:chgData name="Gabrijela Ahej" userId="S::gabrijela.ahej@dijaki.ssom.si::0776e617-cf5b-468a-9dba-6a287a2b4355" providerId="AD" clId="Web-{D1529286-B8AC-81B7-9494-5C06BEAEA057}" dt="2021-10-27T08:18:05.712" v="218" actId="20577"/>
        <pc:sldMkLst>
          <pc:docMk/>
          <pc:sldMk cId="562112497" sldId="259"/>
        </pc:sldMkLst>
        <pc:spChg chg="mod">
          <ac:chgData name="Gabrijela Ahej" userId="S::gabrijela.ahej@dijaki.ssom.si::0776e617-cf5b-468a-9dba-6a287a2b4355" providerId="AD" clId="Web-{D1529286-B8AC-81B7-9494-5C06BEAEA057}" dt="2021-10-27T08:18:05.712" v="218" actId="20577"/>
          <ac:spMkLst>
            <pc:docMk/>
            <pc:sldMk cId="562112497" sldId="259"/>
            <ac:spMk id="3" creationId="{875EE935-1EBB-4180-B109-1D09578960DF}"/>
          </ac:spMkLst>
        </pc:spChg>
      </pc:sldChg>
      <pc:sldChg chg="addSp modSp mod setBg">
        <pc:chgData name="Gabrijela Ahej" userId="S::gabrijela.ahej@dijaki.ssom.si::0776e617-cf5b-468a-9dba-6a287a2b4355" providerId="AD" clId="Web-{D1529286-B8AC-81B7-9494-5C06BEAEA057}" dt="2021-10-27T08:18:15.994" v="220" actId="20577"/>
        <pc:sldMkLst>
          <pc:docMk/>
          <pc:sldMk cId="2069853404" sldId="260"/>
        </pc:sldMkLst>
        <pc:spChg chg="ord">
          <ac:chgData name="Gabrijela Ahej" userId="S::gabrijela.ahej@dijaki.ssom.si::0776e617-cf5b-468a-9dba-6a287a2b4355" providerId="AD" clId="Web-{D1529286-B8AC-81B7-9494-5C06BEAEA057}" dt="2021-10-27T07:46:03.664" v="93"/>
          <ac:spMkLst>
            <pc:docMk/>
            <pc:sldMk cId="2069853404" sldId="260"/>
            <ac:spMk id="2" creationId="{62E35C8A-EA06-4BF9-9CA0-4DEF4DAA2176}"/>
          </ac:spMkLst>
        </pc:spChg>
        <pc:spChg chg="mod">
          <ac:chgData name="Gabrijela Ahej" userId="S::gabrijela.ahej@dijaki.ssom.si::0776e617-cf5b-468a-9dba-6a287a2b4355" providerId="AD" clId="Web-{D1529286-B8AC-81B7-9494-5C06BEAEA057}" dt="2021-10-27T07:47:44.525" v="99" actId="20577"/>
          <ac:spMkLst>
            <pc:docMk/>
            <pc:sldMk cId="2069853404" sldId="260"/>
            <ac:spMk id="3" creationId="{A7E6E820-6850-46FB-8262-310813DBF95F}"/>
          </ac:spMkLst>
        </pc:spChg>
        <pc:spChg chg="add mod">
          <ac:chgData name="Gabrijela Ahej" userId="S::gabrijela.ahej@dijaki.ssom.si::0776e617-cf5b-468a-9dba-6a287a2b4355" providerId="AD" clId="Web-{D1529286-B8AC-81B7-9494-5C06BEAEA057}" dt="2021-10-27T08:18:15.994" v="220" actId="20577"/>
          <ac:spMkLst>
            <pc:docMk/>
            <pc:sldMk cId="2069853404" sldId="260"/>
            <ac:spMk id="5" creationId="{9A01B7D3-400D-4EA2-89DE-89F9E0E3C67D}"/>
          </ac:spMkLst>
        </pc:spChg>
        <pc:spChg chg="add">
          <ac:chgData name="Gabrijela Ahej" userId="S::gabrijela.ahej@dijaki.ssom.si::0776e617-cf5b-468a-9dba-6a287a2b4355" providerId="AD" clId="Web-{D1529286-B8AC-81B7-9494-5C06BEAEA057}" dt="2021-10-27T07:46:03.664" v="93"/>
          <ac:spMkLst>
            <pc:docMk/>
            <pc:sldMk cId="2069853404" sldId="260"/>
            <ac:spMk id="9" creationId="{A5931BE0-4B93-4D6C-878E-ACC59D6B4587}"/>
          </ac:spMkLst>
        </pc:spChg>
        <pc:spChg chg="add">
          <ac:chgData name="Gabrijela Ahej" userId="S::gabrijela.ahej@dijaki.ssom.si::0776e617-cf5b-468a-9dba-6a287a2b4355" providerId="AD" clId="Web-{D1529286-B8AC-81B7-9494-5C06BEAEA057}" dt="2021-10-27T07:46:03.664" v="93"/>
          <ac:spMkLst>
            <pc:docMk/>
            <pc:sldMk cId="2069853404" sldId="260"/>
            <ac:spMk id="16" creationId="{647A77D8-817B-4A9F-86AA-FE781E813DBC}"/>
          </ac:spMkLst>
        </pc:spChg>
        <pc:grpChg chg="add">
          <ac:chgData name="Gabrijela Ahej" userId="S::gabrijela.ahej@dijaki.ssom.si::0776e617-cf5b-468a-9dba-6a287a2b4355" providerId="AD" clId="Web-{D1529286-B8AC-81B7-9494-5C06BEAEA057}" dt="2021-10-27T07:46:03.664" v="93"/>
          <ac:grpSpMkLst>
            <pc:docMk/>
            <pc:sldMk cId="2069853404" sldId="260"/>
            <ac:grpSpMk id="11" creationId="{183B29DA-9BB8-4BA8-B8E1-8C2B544078C7}"/>
          </ac:grpSpMkLst>
        </pc:grpChg>
        <pc:picChg chg="add mod">
          <ac:chgData name="Gabrijela Ahej" userId="S::gabrijela.ahej@dijaki.ssom.si::0776e617-cf5b-468a-9dba-6a287a2b4355" providerId="AD" clId="Web-{D1529286-B8AC-81B7-9494-5C06BEAEA057}" dt="2021-10-27T07:46:03.664" v="93"/>
          <ac:picMkLst>
            <pc:docMk/>
            <pc:sldMk cId="2069853404" sldId="260"/>
            <ac:picMk id="4" creationId="{352321E3-6D99-487F-A8B9-FAA853E178C1}"/>
          </ac:picMkLst>
        </pc:picChg>
      </pc:sldChg>
      <pc:sldChg chg="addSp modSp mod setBg">
        <pc:chgData name="Gabrijela Ahej" userId="S::gabrijela.ahej@dijaki.ssom.si::0776e617-cf5b-468a-9dba-6a287a2b4355" providerId="AD" clId="Web-{D1529286-B8AC-81B7-9494-5C06BEAEA057}" dt="2021-10-27T08:24:59.298" v="264" actId="1076"/>
        <pc:sldMkLst>
          <pc:docMk/>
          <pc:sldMk cId="1373716270" sldId="261"/>
        </pc:sldMkLst>
        <pc:spChg chg="mod">
          <ac:chgData name="Gabrijela Ahej" userId="S::gabrijela.ahej@dijaki.ssom.si::0776e617-cf5b-468a-9dba-6a287a2b4355" providerId="AD" clId="Web-{D1529286-B8AC-81B7-9494-5C06BEAEA057}" dt="2021-10-27T08:22:18.935" v="222"/>
          <ac:spMkLst>
            <pc:docMk/>
            <pc:sldMk cId="1373716270" sldId="261"/>
            <ac:spMk id="2" creationId="{19B68534-3918-46DE-A53C-FE4052EDEA8D}"/>
          </ac:spMkLst>
        </pc:spChg>
        <pc:spChg chg="mod">
          <ac:chgData name="Gabrijela Ahej" userId="S::gabrijela.ahej@dijaki.ssom.si::0776e617-cf5b-468a-9dba-6a287a2b4355" providerId="AD" clId="Web-{D1529286-B8AC-81B7-9494-5C06BEAEA057}" dt="2021-10-27T08:22:59.999" v="226" actId="20577"/>
          <ac:spMkLst>
            <pc:docMk/>
            <pc:sldMk cId="1373716270" sldId="261"/>
            <ac:spMk id="3" creationId="{C7D085DB-B288-4295-8574-18094527EB5C}"/>
          </ac:spMkLst>
        </pc:spChg>
        <pc:spChg chg="add mod">
          <ac:chgData name="Gabrijela Ahej" userId="S::gabrijela.ahej@dijaki.ssom.si::0776e617-cf5b-468a-9dba-6a287a2b4355" providerId="AD" clId="Web-{D1529286-B8AC-81B7-9494-5C06BEAEA057}" dt="2021-10-27T08:24:59.298" v="264" actId="1076"/>
          <ac:spMkLst>
            <pc:docMk/>
            <pc:sldMk cId="1373716270" sldId="261"/>
            <ac:spMk id="5" creationId="{41B51E75-F5AD-43F3-8FB5-E1218D6D9A12}"/>
          </ac:spMkLst>
        </pc:spChg>
        <pc:spChg chg="add">
          <ac:chgData name="Gabrijela Ahej" userId="S::gabrijela.ahej@dijaki.ssom.si::0776e617-cf5b-468a-9dba-6a287a2b4355" providerId="AD" clId="Web-{D1529286-B8AC-81B7-9494-5C06BEAEA057}" dt="2021-10-27T08:22:18.935" v="222"/>
          <ac:spMkLst>
            <pc:docMk/>
            <pc:sldMk cId="1373716270" sldId="261"/>
            <ac:spMk id="9" creationId="{A5931BE0-4B93-4D6C-878E-ACC59D6B4587}"/>
          </ac:spMkLst>
        </pc:spChg>
        <pc:picChg chg="add mod">
          <ac:chgData name="Gabrijela Ahej" userId="S::gabrijela.ahej@dijaki.ssom.si::0776e617-cf5b-468a-9dba-6a287a2b4355" providerId="AD" clId="Web-{D1529286-B8AC-81B7-9494-5C06BEAEA057}" dt="2021-10-27T08:22:35.717" v="224" actId="1076"/>
          <ac:picMkLst>
            <pc:docMk/>
            <pc:sldMk cId="1373716270" sldId="261"/>
            <ac:picMk id="4" creationId="{600400F7-98ED-4B22-85CA-EF2D2F3DC9E3}"/>
          </ac:picMkLst>
        </pc:picChg>
      </pc:sldChg>
      <pc:sldChg chg="modSp">
        <pc:chgData name="Gabrijela Ahej" userId="S::gabrijela.ahej@dijaki.ssom.si::0776e617-cf5b-468a-9dba-6a287a2b4355" providerId="AD" clId="Web-{D1529286-B8AC-81B7-9494-5C06BEAEA057}" dt="2021-10-27T08:52:18.340" v="443" actId="20577"/>
        <pc:sldMkLst>
          <pc:docMk/>
          <pc:sldMk cId="1392992482" sldId="262"/>
        </pc:sldMkLst>
        <pc:spChg chg="mod">
          <ac:chgData name="Gabrijela Ahej" userId="S::gabrijela.ahej@dijaki.ssom.si::0776e617-cf5b-468a-9dba-6a287a2b4355" providerId="AD" clId="Web-{D1529286-B8AC-81B7-9494-5C06BEAEA057}" dt="2021-10-27T08:52:18.340" v="443" actId="20577"/>
          <ac:spMkLst>
            <pc:docMk/>
            <pc:sldMk cId="1392992482" sldId="262"/>
            <ac:spMk id="3" creationId="{23177078-011D-4CC4-8158-A4614F10743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>
            <a:extLst>
              <a:ext uri="{FF2B5EF4-FFF2-40B4-BE49-F238E27FC236}">
                <a16:creationId xmlns:a16="http://schemas.microsoft.com/office/drawing/2014/main" id="{B3953F16-106C-4E13-96F0-8D3C4946B7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2CA672C5-1632-493D-A418-EBC7FF4BC6F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4F13F-F660-426B-BB7B-443504081CFD}" type="datetimeFigureOut">
              <a:rPr lang="sl-SI" smtClean="0"/>
              <a:t>7. 11. 2021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E5786732-8049-4C95-BF18-E7C76D737F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B54EBCAB-CD00-4F3A-AE19-54F1D7675E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980B49-8A6B-4016-A028-3F2A5340FD9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347482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 noProof="0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86CA7-07AD-4466-8F8E-BC1B50A3C996}" type="datetimeFigureOut">
              <a:rPr lang="sl-SI" noProof="0" smtClean="0"/>
              <a:t>7. 11. 2021</a:t>
            </a:fld>
            <a:endParaRPr lang="sl-SI" noProof="0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 noProof="0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noProof="0"/>
              <a:t>Uredite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 noProof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1E52E6-FDBB-40B1-B17B-22A2B7CCBD98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37243985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E52E6-FDBB-40B1-B17B-22A2B7CCBD98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31904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Sunday, November 7, 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2429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9361-B9A1-48F2-9473-23DE30E2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03906"/>
            <a:ext cx="11090275" cy="133305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86779-C2F3-447D-85F7-F6B0E2C97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D84-71F4-4271-8C46-0D47C0A9B12E}" type="datetime2">
              <a:rPr lang="en-US" smtClean="0"/>
              <a:t>Sunday, November 7,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866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56583A-514F-4632-820D-E7EE236A4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3CBBB-7DDC-4437-8C7D-22A1C3520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69EBF-DA20-4024-8006-B158D571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0CE1-F450-4107-B2CB-17B18F8A3F4A}" type="datetime2">
              <a:rPr lang="en-US" smtClean="0"/>
              <a:t>Sunday, November 7,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AC8B9-14B5-4DF1-994D-AB47DB3B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76582-5F9B-4F5E-AAD5-D608CB68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664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025-CD7A-4966-867E-81CF82B15267}" type="datetime2">
              <a:rPr lang="en-US" smtClean="0"/>
              <a:t>Sunday, November 7,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080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4644CBB8-40B8-42F8-9172-07A476341DDA}"/>
              </a:ext>
            </a:extLst>
          </p:cNvPr>
          <p:cNvGrpSpPr/>
          <p:nvPr/>
        </p:nvGrpSpPr>
        <p:grpSpPr>
          <a:xfrm>
            <a:off x="356481" y="879007"/>
            <a:ext cx="734257" cy="760506"/>
            <a:chOff x="5243759" y="1363788"/>
            <a:chExt cx="734257" cy="760506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35CE073E-302A-4AA7-98C7-8667DDDCFA1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4FD1AE2F-DD70-4E93-B905-E052A23F0B1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E8D529E5-8838-47F0-98A4-2D46F11E499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DA2564-D3DB-48AD-83F0-6CC6B574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474345"/>
            <a:ext cx="11077574" cy="2954655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64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9929-0719-4517-94D6-FDF7F99E70F6}" type="datetime2">
              <a:rPr lang="en-US" smtClean="0"/>
              <a:t>Sunday, November 7,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EA752-36DA-440B-8747-0EB291408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271" y="3629772"/>
            <a:ext cx="11074866" cy="267895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BCC02B0-8581-4752-B7BC-3CE1EF17B9F7}"/>
              </a:ext>
            </a:extLst>
          </p:cNvPr>
          <p:cNvSpPr>
            <a:spLocks noChangeAspect="1"/>
          </p:cNvSpPr>
          <p:nvPr/>
        </p:nvSpPr>
        <p:spPr>
          <a:xfrm rot="18900000">
            <a:off x="11209132" y="4448189"/>
            <a:ext cx="999200" cy="1262947"/>
          </a:xfrm>
          <a:custGeom>
            <a:avLst/>
            <a:gdLst>
              <a:gd name="connsiteX0" fmla="*/ 540000 w 999200"/>
              <a:gd name="connsiteY0" fmla="*/ 0 h 1262947"/>
              <a:gd name="connsiteX1" fmla="*/ 999200 w 999200"/>
              <a:gd name="connsiteY1" fmla="*/ 815317 h 1262947"/>
              <a:gd name="connsiteX2" fmla="*/ 552185 w 999200"/>
              <a:gd name="connsiteY2" fmla="*/ 1262333 h 1262947"/>
              <a:gd name="connsiteX3" fmla="*/ 540000 w 999200"/>
              <a:gd name="connsiteY3" fmla="*/ 1262947 h 1262947"/>
              <a:gd name="connsiteX4" fmla="*/ 0 w 999200"/>
              <a:gd name="connsiteY4" fmla="*/ 992947 h 1262947"/>
              <a:gd name="connsiteX5" fmla="*/ 10971 w 999200"/>
              <a:gd name="connsiteY5" fmla="*/ 938533 h 1262947"/>
              <a:gd name="connsiteX6" fmla="*/ 15626 w 999200"/>
              <a:gd name="connsiteY6" fmla="*/ 931034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200" h="1262947">
                <a:moveTo>
                  <a:pt x="540000" y="0"/>
                </a:moveTo>
                <a:lnTo>
                  <a:pt x="999200" y="815317"/>
                </a:lnTo>
                <a:lnTo>
                  <a:pt x="552185" y="1262333"/>
                </a:lnTo>
                <a:lnTo>
                  <a:pt x="540000" y="1262947"/>
                </a:ln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10200000" scaled="0"/>
          </a:gradFill>
          <a:ln>
            <a:noFill/>
          </a:ln>
          <a:effectLst>
            <a:innerShdw blurRad="254000" dist="101600" dir="42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A0FF4DB-8180-4D26-AEAE-7ECDB670F71D}"/>
              </a:ext>
            </a:extLst>
          </p:cNvPr>
          <p:cNvSpPr/>
          <p:nvPr/>
        </p:nvSpPr>
        <p:spPr>
          <a:xfrm rot="2700000">
            <a:off x="11686937" y="4853516"/>
            <a:ext cx="540000" cy="978284"/>
          </a:xfrm>
          <a:custGeom>
            <a:avLst/>
            <a:gdLst>
              <a:gd name="connsiteX0" fmla="*/ 113288 w 540000"/>
              <a:gd name="connsiteY0" fmla="*/ 0 h 978284"/>
              <a:gd name="connsiteX1" fmla="*/ 539386 w 540000"/>
              <a:gd name="connsiteY1" fmla="*/ 426099 h 978284"/>
              <a:gd name="connsiteX2" fmla="*/ 540000 w 540000"/>
              <a:gd name="connsiteY2" fmla="*/ 438284 h 978284"/>
              <a:gd name="connsiteX3" fmla="*/ 270000 w 540000"/>
              <a:gd name="connsiteY3" fmla="*/ 978284 h 978284"/>
              <a:gd name="connsiteX4" fmla="*/ 0 w 540000"/>
              <a:gd name="connsiteY4" fmla="*/ 438284 h 978284"/>
              <a:gd name="connsiteX5" fmla="*/ 79081 w 540000"/>
              <a:gd name="connsiteY5" fmla="*/ 56446 h 97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000" h="978284">
                <a:moveTo>
                  <a:pt x="113288" y="0"/>
                </a:moveTo>
                <a:lnTo>
                  <a:pt x="539386" y="426099"/>
                </a:lnTo>
                <a:lnTo>
                  <a:pt x="540000" y="438284"/>
                </a:lnTo>
                <a:cubicBezTo>
                  <a:pt x="540000" y="736518"/>
                  <a:pt x="419117" y="978284"/>
                  <a:pt x="270000" y="978284"/>
                </a:cubicBezTo>
                <a:cubicBezTo>
                  <a:pt x="120883" y="978284"/>
                  <a:pt x="0" y="736518"/>
                  <a:pt x="0" y="438284"/>
                </a:cubicBezTo>
                <a:cubicBezTo>
                  <a:pt x="0" y="289167"/>
                  <a:pt x="30220" y="154167"/>
                  <a:pt x="79081" y="56446"/>
                </a:cubicBezTo>
                <a:close/>
              </a:path>
            </a:pathLst>
          </a:cu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010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5673-5512-4AAA-9AEB-E00C61EC65D5}" type="datetime2">
              <a:rPr lang="en-US" smtClean="0"/>
              <a:t>Sunday, November 7,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38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881275"/>
            <a:ext cx="5437186" cy="535354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577270"/>
            <a:ext cx="5429114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881275"/>
            <a:ext cx="5436392" cy="535354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577270"/>
            <a:ext cx="5436391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38FA-2E87-4873-8BBA-13E447C9A99A}" type="datetime2">
              <a:rPr lang="en-US" smtClean="0"/>
              <a:t>Sunday, November 7,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49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49" y="550799"/>
            <a:ext cx="8283313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51F65-E111-4656-83BE-CFCDE2DD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B40A-97BD-4BFB-B639-0BFF95FDE8B7}" type="datetime2">
              <a:rPr lang="en-US" smtClean="0"/>
              <a:t>Sunday, November 7,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F82CB-2D17-4918-821E-485475CF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6589D-A056-4817-AE15-39D87FE1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489F067-39E1-4757-BC11-6169A343F2E1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10727" y="3958416"/>
            <a:ext cx="3536330" cy="1853969"/>
          </a:xfrm>
          <a:custGeom>
            <a:avLst/>
            <a:gdLst>
              <a:gd name="connsiteX0" fmla="*/ 3536330 w 3536330"/>
              <a:gd name="connsiteY0" fmla="*/ 1853969 h 1853969"/>
              <a:gd name="connsiteX1" fmla="*/ 1682362 w 3536330"/>
              <a:gd name="connsiteY1" fmla="*/ 0 h 1853969"/>
              <a:gd name="connsiteX2" fmla="*/ 52157 w 3536330"/>
              <a:gd name="connsiteY2" fmla="*/ 970257 h 1853969"/>
              <a:gd name="connsiteX3" fmla="*/ 0 w 3536330"/>
              <a:gd name="connsiteY3" fmla="*/ 1078528 h 1853969"/>
              <a:gd name="connsiteX4" fmla="*/ 757215 w 3536330"/>
              <a:gd name="connsiteY4" fmla="*/ 1835743 h 1853969"/>
              <a:gd name="connsiteX5" fmla="*/ 774211 w 3536330"/>
              <a:gd name="connsiteY5" fmla="*/ 1667149 h 1853969"/>
              <a:gd name="connsiteX6" fmla="*/ 1682362 w 3536330"/>
              <a:gd name="connsiteY6" fmla="*/ 926985 h 1853969"/>
              <a:gd name="connsiteX7" fmla="*/ 2609345 w 3536330"/>
              <a:gd name="connsiteY7" fmla="*/ 1853969 h 1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6330" h="1853969">
                <a:moveTo>
                  <a:pt x="3536330" y="1853969"/>
                </a:moveTo>
                <a:cubicBezTo>
                  <a:pt x="3536330" y="830051"/>
                  <a:pt x="2706280" y="0"/>
                  <a:pt x="1682362" y="0"/>
                </a:cubicBezTo>
                <a:cubicBezTo>
                  <a:pt x="978418" y="0"/>
                  <a:pt x="366107" y="392328"/>
                  <a:pt x="52157" y="970257"/>
                </a:cubicBezTo>
                <a:lnTo>
                  <a:pt x="0" y="1078528"/>
                </a:lnTo>
                <a:lnTo>
                  <a:pt x="757215" y="1835743"/>
                </a:lnTo>
                <a:lnTo>
                  <a:pt x="774211" y="1667149"/>
                </a:lnTo>
                <a:cubicBezTo>
                  <a:pt x="860649" y="1244739"/>
                  <a:pt x="1234397" y="926985"/>
                  <a:pt x="1682362" y="926985"/>
                </a:cubicBezTo>
                <a:cubicBezTo>
                  <a:pt x="2194320" y="926985"/>
                  <a:pt x="2609345" y="1342010"/>
                  <a:pt x="2609345" y="1853969"/>
                </a:cubicBezTo>
                <a:close/>
              </a:path>
            </a:pathLst>
          </a:custGeom>
          <a:gradFill flip="none" rotWithShape="1">
            <a:gsLst>
              <a:gs pos="97000">
                <a:schemeClr val="bg2"/>
              </a:gs>
              <a:gs pos="31000">
                <a:schemeClr val="bg2">
                  <a:lumMod val="90000"/>
                  <a:lumOff val="10000"/>
                </a:schemeClr>
              </a:gs>
            </a:gsLst>
            <a:lin ang="15000000" scaled="0"/>
            <a:tileRect/>
          </a:gradFill>
          <a:ln>
            <a:noFill/>
          </a:ln>
          <a:effectLst>
            <a:innerShdw blurRad="355600" dist="101600" dir="16200000">
              <a:schemeClr val="accent1">
                <a:lumMod val="60000"/>
                <a:lumOff val="40000"/>
                <a:alpha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D231011-607F-42F1-B2D9-2BA8E91CC6AF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81151" y="3649708"/>
            <a:ext cx="3478701" cy="2164843"/>
          </a:xfrm>
          <a:custGeom>
            <a:avLst/>
            <a:gdLst>
              <a:gd name="connsiteX0" fmla="*/ 3478701 w 3478701"/>
              <a:gd name="connsiteY0" fmla="*/ 2164843 h 2164843"/>
              <a:gd name="connsiteX1" fmla="*/ 1624733 w 3478701"/>
              <a:gd name="connsiteY1" fmla="*/ 0 h 2164843"/>
              <a:gd name="connsiteX2" fmla="*/ 87393 w 3478701"/>
              <a:gd name="connsiteY2" fmla="*/ 954459 h 2164843"/>
              <a:gd name="connsiteX3" fmla="*/ 0 w 3478701"/>
              <a:gd name="connsiteY3" fmla="*/ 1122434 h 2164843"/>
              <a:gd name="connsiteX4" fmla="*/ 736015 w 3478701"/>
              <a:gd name="connsiteY4" fmla="*/ 1858449 h 2164843"/>
              <a:gd name="connsiteX5" fmla="*/ 739424 w 3478701"/>
              <a:gd name="connsiteY5" fmla="*/ 1842964 h 2164843"/>
              <a:gd name="connsiteX6" fmla="*/ 1624733 w 3478701"/>
              <a:gd name="connsiteY6" fmla="*/ 1082422 h 2164843"/>
              <a:gd name="connsiteX7" fmla="*/ 2551716 w 3478701"/>
              <a:gd name="connsiteY7" fmla="*/ 2164843 h 216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701" h="2164843">
                <a:moveTo>
                  <a:pt x="3478701" y="2164843"/>
                </a:moveTo>
                <a:cubicBezTo>
                  <a:pt x="3478701" y="969234"/>
                  <a:pt x="2648651" y="0"/>
                  <a:pt x="1624733" y="0"/>
                </a:cubicBezTo>
                <a:cubicBezTo>
                  <a:pt x="984784" y="0"/>
                  <a:pt x="420564" y="378607"/>
                  <a:pt x="87393" y="954459"/>
                </a:cubicBezTo>
                <a:lnTo>
                  <a:pt x="0" y="1122434"/>
                </a:lnTo>
                <a:lnTo>
                  <a:pt x="736015" y="1858449"/>
                </a:lnTo>
                <a:lnTo>
                  <a:pt x="739424" y="1842964"/>
                </a:lnTo>
                <a:cubicBezTo>
                  <a:pt x="856791" y="1402344"/>
                  <a:pt x="1208766" y="1082422"/>
                  <a:pt x="1624733" y="1082422"/>
                </a:cubicBezTo>
                <a:cubicBezTo>
                  <a:pt x="2136692" y="1082422"/>
                  <a:pt x="2551716" y="1567038"/>
                  <a:pt x="2551716" y="2164843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C472EFA-56B5-4A41-8D4B-E9F37727F34D}"/>
              </a:ext>
            </a:extLst>
          </p:cNvPr>
          <p:cNvSpPr/>
          <p:nvPr/>
        </p:nvSpPr>
        <p:spPr>
          <a:xfrm rot="13500000" flipV="1">
            <a:off x="1512277" y="2840042"/>
            <a:ext cx="214196" cy="933178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3781B6C-21AD-489D-A3CB-522BB2AC543F}"/>
              </a:ext>
            </a:extLst>
          </p:cNvPr>
          <p:cNvSpPr>
            <a:spLocks noChangeAspect="1"/>
          </p:cNvSpPr>
          <p:nvPr/>
        </p:nvSpPr>
        <p:spPr>
          <a:xfrm>
            <a:off x="1780661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1AD5B80-530E-44CD-8D4A-2796FB214CBF}"/>
              </a:ext>
            </a:extLst>
          </p:cNvPr>
          <p:cNvGrpSpPr/>
          <p:nvPr/>
        </p:nvGrpSpPr>
        <p:grpSpPr>
          <a:xfrm>
            <a:off x="623181" y="1514007"/>
            <a:ext cx="734257" cy="760506"/>
            <a:chOff x="5243759" y="1363788"/>
            <a:chExt cx="734257" cy="760506"/>
          </a:xfrm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2F746AA8-9050-4515-9B17-BC850368529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23EC1AC3-1698-46D5-80B7-F22F15E1A5E4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73766156-553C-46EB-93FA-4F37CC0FF5CF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83150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E0E3-ECF6-4CFE-8698-AEFEBCECC3C0}" type="datetime2">
              <a:rPr lang="en-US" smtClean="0"/>
              <a:t>Sunday, November 7,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23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2FC-960E-4740-921F-B36862979F21}" type="datetime2">
              <a:rPr lang="en-US" smtClean="0"/>
              <a:t>Sunday, November 7,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91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98F1FBA-F8BB-42CF-8B3E-D19AAFEE96C1}"/>
              </a:ext>
            </a:extLst>
          </p:cNvPr>
          <p:cNvGrpSpPr/>
          <p:nvPr/>
        </p:nvGrpSpPr>
        <p:grpSpPr>
          <a:xfrm>
            <a:off x="334964" y="5115518"/>
            <a:ext cx="734257" cy="760506"/>
            <a:chOff x="5243759" y="1363788"/>
            <a:chExt cx="734257" cy="76050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60EE09DD-C3DB-4266-BCC3-A765CFFBF37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F301FE0-96DC-4EFB-BBEE-AED762C337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3BEAD276-8850-4C0C-9777-8537000D522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5EE0A0-B07E-479B-9684-4BD09FA4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75409"/>
            <a:ext cx="4500562" cy="984885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893A9-3462-4F51-83AE-5D2F124B9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575409"/>
            <a:ext cx="6373813" cy="573331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9240C-79C0-4A88-A476-725DE1B9C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76195"/>
            <a:ext cx="4500562" cy="4532530"/>
          </a:xfrm>
        </p:spPr>
        <p:txBody>
          <a:bodyPr anchor="t" anchorCtr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C9E2-CB44-4C05-9BB5-496C18A241E0}" type="datetime2">
              <a:rPr lang="en-US" smtClean="0"/>
              <a:t>Sunday, November 7,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03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Sunday, November 7, 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9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705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0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ucbeniki.sio.si/lum/3174/index4.html" TargetMode="External"/><Relationship Id="rId2" Type="http://schemas.openxmlformats.org/officeDocument/2006/relationships/hyperlink" Target="http://likovnespremenljivke.splet.arnes.si/velikos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atoliska-cerkev.si/umetniski-vidik-sprave" TargetMode="External"/><Relationship Id="rId5" Type="http://schemas.openxmlformats.org/officeDocument/2006/relationships/hyperlink" Target="https://www.iloboyou.com/100-skull-giant-sculptures-ron-muecks-largest-art-installation/" TargetMode="External"/><Relationship Id="rId4" Type="http://schemas.openxmlformats.org/officeDocument/2006/relationships/hyperlink" Target="https://artpeople.net/2016/11/claes-oldenburg-public-art-sculpto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50864" y="1051551"/>
            <a:ext cx="3565524" cy="2384898"/>
          </a:xfrm>
        </p:spPr>
        <p:txBody>
          <a:bodyPr rtlCol="0" anchor="b">
            <a:normAutofit/>
          </a:bodyPr>
          <a:lstStyle/>
          <a:p>
            <a:r>
              <a:rPr lang="sl-SI" sz="4400"/>
              <a:t>Likovna spremenljivka:</a:t>
            </a:r>
            <a:br>
              <a:rPr lang="sl-SI" sz="4400"/>
            </a:br>
            <a:r>
              <a:rPr lang="sl-SI" sz="4400"/>
              <a:t>VELIKOST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50863" y="3569008"/>
            <a:ext cx="3565525" cy="1731656"/>
          </a:xfrm>
        </p:spPr>
        <p:txBody>
          <a:bodyPr vert="horz" lIns="91440" tIns="91440" rIns="91440" bIns="91440" rtlCol="0">
            <a:normAutofit/>
          </a:bodyPr>
          <a:lstStyle/>
          <a:p>
            <a:r>
              <a:rPr lang="sl-SI" sz="2000">
                <a:solidFill>
                  <a:schemeClr val="tx1">
                    <a:alpha val="60000"/>
                  </a:schemeClr>
                </a:solidFill>
              </a:rPr>
              <a:t>Daša Krivec in Gabrijela Ahej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592A8CB-0B0A-43A5-86F4-712B0C4696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41850" y="444676"/>
            <a:ext cx="667802" cy="631474"/>
            <a:chOff x="10478914" y="1506691"/>
            <a:chExt cx="667802" cy="63147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C63B2AC-3D19-416D-A37F-2DDA8A3651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A474391-1271-45F9-A39C-8641371ABC3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Empty speech bubbles">
            <a:extLst>
              <a:ext uri="{FF2B5EF4-FFF2-40B4-BE49-F238E27FC236}">
                <a16:creationId xmlns:a16="http://schemas.microsoft.com/office/drawing/2014/main" id="{438D5D96-CCD1-4B46-A8BA-E1B20A3046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37" r="7971" b="-3"/>
          <a:stretch/>
        </p:blipFill>
        <p:spPr>
          <a:xfrm>
            <a:off x="4743450" y="10"/>
            <a:ext cx="7448551" cy="6857990"/>
          </a:xfrm>
          <a:custGeom>
            <a:avLst/>
            <a:gdLst/>
            <a:ahLst/>
            <a:cxnLst/>
            <a:rect l="l" t="t" r="r" b="b"/>
            <a:pathLst>
              <a:path w="7448551" h="6858000">
                <a:moveTo>
                  <a:pt x="0" y="0"/>
                </a:moveTo>
                <a:lnTo>
                  <a:pt x="7448551" y="0"/>
                </a:lnTo>
                <a:lnTo>
                  <a:pt x="744855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1AC6C06-99FE-4BA1-BC82-8406A424CD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AEC842D-C905-4DEA-B1C3-CA51995C57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21219" y="5433223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3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4900E7A-4ECA-44E5-A7ED-A357BE63D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137" y="-1193931"/>
            <a:ext cx="5437185" cy="1997855"/>
          </a:xfrm>
        </p:spPr>
        <p:txBody>
          <a:bodyPr wrap="square" anchor="b">
            <a:normAutofit/>
          </a:bodyPr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CFBC0C5-94FE-45AE-9615-4A5573C51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493" y="1487334"/>
            <a:ext cx="6522775" cy="4929080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sl-SI" sz="1600" dirty="0">
                <a:ea typeface="+mn-lt"/>
                <a:cs typeface="+mn-lt"/>
              </a:rPr>
              <a:t>likovna spremenljivka, ki jo določamo s primerjanjem                                                        </a:t>
            </a:r>
            <a:endParaRPr lang="sl-SI" sz="1600" dirty="0">
              <a:solidFill>
                <a:srgbClr val="FFFFFF">
                  <a:alpha val="60000"/>
                </a:srgbClr>
              </a:solidFill>
              <a:ea typeface="Source Sans Pro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sl-SI" sz="1600" dirty="0">
                <a:ea typeface="+mn-lt"/>
                <a:cs typeface="+mn-lt"/>
              </a:rPr>
              <a:t>    (velike elemente z majhnimi, debele s tankimi, visoke z nizkimi)</a:t>
            </a:r>
            <a:endParaRPr lang="sl-SI" sz="1600" dirty="0">
              <a:solidFill>
                <a:srgbClr val="FFFFFF">
                  <a:alpha val="60000"/>
                </a:srgbClr>
              </a:solidFill>
              <a:ea typeface="Source Sans Pro"/>
            </a:endParaRPr>
          </a:p>
          <a:p>
            <a:pPr>
              <a:lnSpc>
                <a:spcPct val="100000"/>
              </a:lnSpc>
            </a:pPr>
            <a:r>
              <a:rPr lang="sl-SI" sz="1600" dirty="0">
                <a:ea typeface="+mn-lt"/>
                <a:cs typeface="+mn-lt"/>
              </a:rPr>
              <a:t>Velikost elementov v kompoziciji je vedno relativna glede na okolico in položaj opazovalca</a:t>
            </a:r>
            <a:endParaRPr lang="sl-SI" sz="1600" dirty="0">
              <a:solidFill>
                <a:srgbClr val="FFFFFF">
                  <a:alpha val="60000"/>
                </a:srgbClr>
              </a:solidFill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r>
              <a:rPr lang="sl-SI" sz="1600" dirty="0">
                <a:ea typeface="+mn-lt"/>
                <a:cs typeface="+mn-lt"/>
              </a:rPr>
              <a:t>Velikost presojamo v odnosu do naše fizične velikosti                                                                      </a:t>
            </a:r>
            <a:endParaRPr lang="sl-SI" sz="1600" dirty="0">
              <a:solidFill>
                <a:srgbClr val="FFFFFF">
                  <a:alpha val="60000"/>
                </a:srgbClr>
              </a:solidFill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sl-SI" sz="1600" dirty="0">
                <a:ea typeface="+mn-lt"/>
                <a:cs typeface="+mn-lt"/>
              </a:rPr>
              <a:t> - večje od človeka-presegajoče, grozeče, nekaj česar ne more obvladati                                   </a:t>
            </a:r>
            <a:endParaRPr lang="sl-SI" sz="1600" dirty="0">
              <a:solidFill>
                <a:srgbClr val="FFFFFF">
                  <a:alpha val="60000"/>
                </a:srgbClr>
              </a:solidFill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sl-SI" sz="1600" dirty="0">
                <a:ea typeface="+mn-lt"/>
                <a:cs typeface="+mn-lt"/>
              </a:rPr>
              <a:t> - manjše od človeka-ljubko, obvladljivo</a:t>
            </a:r>
            <a:endParaRPr lang="sl-SI" sz="1600" dirty="0">
              <a:ea typeface="Source Sans Pro"/>
            </a:endParaRPr>
          </a:p>
        </p:txBody>
      </p:sp>
      <p:pic>
        <p:nvPicPr>
          <p:cNvPr id="4" name="Slika 4" descr="Slika, ki vsebuje besede notranji, tkanina&#10;&#10;Opis je samodejno ustvarjen">
            <a:extLst>
              <a:ext uri="{FF2B5EF4-FFF2-40B4-BE49-F238E27FC236}">
                <a16:creationId xmlns:a16="http://schemas.microsoft.com/office/drawing/2014/main" id="{2694742A-C16A-4BF2-936F-8B72C4D2A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4074" y="549275"/>
            <a:ext cx="3788988" cy="5550683"/>
          </a:xfrm>
          <a:custGeom>
            <a:avLst/>
            <a:gdLst/>
            <a:ahLst/>
            <a:cxnLst/>
            <a:rect l="l" t="t" r="r" b="b"/>
            <a:pathLst>
              <a:path w="4713922" h="5759450">
                <a:moveTo>
                  <a:pt x="0" y="0"/>
                </a:moveTo>
                <a:lnTo>
                  <a:pt x="4713922" y="0"/>
                </a:lnTo>
                <a:lnTo>
                  <a:pt x="4713922" y="5759450"/>
                </a:lnTo>
                <a:lnTo>
                  <a:pt x="0" y="5759450"/>
                </a:lnTo>
                <a:close/>
              </a:path>
            </a:pathLst>
          </a:cu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50095472-D145-4CC1-BA72-B8E336BC6BA3}"/>
              </a:ext>
            </a:extLst>
          </p:cNvPr>
          <p:cNvSpPr txBox="1"/>
          <p:nvPr/>
        </p:nvSpPr>
        <p:spPr>
          <a:xfrm>
            <a:off x="6843386" y="6206646"/>
            <a:ext cx="48935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l-SI" dirty="0">
                <a:ea typeface="Source Sans Pro"/>
              </a:rPr>
              <a:t>Slika1: Barbara Bečan " RELATIVNOST VELIKOSTI</a:t>
            </a:r>
          </a:p>
        </p:txBody>
      </p:sp>
    </p:spTree>
    <p:extLst>
      <p:ext uri="{BB962C8B-B14F-4D97-AF65-F5344CB8AC3E}">
        <p14:creationId xmlns:p14="http://schemas.microsoft.com/office/powerpoint/2010/main" val="4033977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CEDCF00-A1B7-4F0F-89A0-4428FCEEF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>
                <a:ea typeface="+mj-lt"/>
                <a:cs typeface="+mj-lt"/>
              </a:rPr>
              <a:t>LIKOVNO PRESOJANJE VELIKOSTI</a:t>
            </a:r>
            <a:endParaRPr lang="sl-SI">
              <a:ea typeface="+mj-lt"/>
              <a:cs typeface="+mj-lt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F6814EB-6D5B-468D-8689-92D9C6A54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wrap="square" lIns="0" tIns="0" rIns="0" bIns="0" rtlCol="0" anchor="t">
            <a:normAutofit/>
          </a:bodyPr>
          <a:lstStyle/>
          <a:p>
            <a:r>
              <a:rPr lang="sl-SI">
                <a:ea typeface="+mn-lt"/>
                <a:cs typeface="+mn-lt"/>
              </a:rPr>
              <a:t>presojamo glede na različna razmerja:</a:t>
            </a:r>
          </a:p>
          <a:p>
            <a:pPr marL="457200" indent="-457200">
              <a:buAutoNum type="arabicPeriod"/>
            </a:pPr>
            <a:r>
              <a:rPr lang="sl-SI">
                <a:ea typeface="+mn-lt"/>
                <a:cs typeface="+mn-lt"/>
              </a:rPr>
              <a:t>Razmerje likovnik/gledalec – celota likovnega dela/format.</a:t>
            </a:r>
            <a:endParaRPr lang="sl-SI">
              <a:solidFill>
                <a:srgbClr val="FFFFFF">
                  <a:alpha val="60000"/>
                </a:srgbClr>
              </a:solidFill>
              <a:ea typeface="+mn-lt"/>
              <a:cs typeface="+mn-lt"/>
            </a:endParaRPr>
          </a:p>
          <a:p>
            <a:pPr marL="457200" indent="-457200">
              <a:buAutoNum type="arabicPeriod"/>
            </a:pPr>
            <a:r>
              <a:rPr lang="sl-SI">
                <a:ea typeface="+mn-lt"/>
                <a:cs typeface="+mn-lt"/>
              </a:rPr>
              <a:t>Razmerje likovnik/gledalec – velikost oblik znotraj formata.</a:t>
            </a:r>
            <a:endParaRPr lang="sl-SI">
              <a:solidFill>
                <a:srgbClr val="FFFFFF">
                  <a:alpha val="60000"/>
                </a:srgbClr>
              </a:solidFill>
              <a:ea typeface="+mn-lt"/>
              <a:cs typeface="+mn-lt"/>
            </a:endParaRPr>
          </a:p>
          <a:p>
            <a:pPr marL="457200" indent="-457200">
              <a:buAutoNum type="arabicPeriod"/>
            </a:pPr>
            <a:r>
              <a:rPr lang="sl-SI">
                <a:ea typeface="+mn-lt"/>
                <a:cs typeface="+mn-lt"/>
              </a:rPr>
              <a:t>Razmerje velikosti med oblikami znotraj formata.</a:t>
            </a:r>
            <a:endParaRPr lang="sl-SI">
              <a:solidFill>
                <a:srgbClr val="FFFFFF">
                  <a:alpha val="60000"/>
                </a:srgbClr>
              </a:solidFill>
              <a:ea typeface="+mn-lt"/>
              <a:cs typeface="+mn-lt"/>
            </a:endParaRPr>
          </a:p>
          <a:p>
            <a:pPr marL="457200" indent="-457200">
              <a:buAutoNum type="arabicPeriod"/>
            </a:pPr>
            <a:r>
              <a:rPr lang="sl-SI">
                <a:ea typeface="+mn-lt"/>
                <a:cs typeface="+mn-lt"/>
              </a:rPr>
              <a:t>Razmerje velikost oblik – velikost formata.</a:t>
            </a:r>
            <a:endParaRPr lang="sl-SI">
              <a:solidFill>
                <a:srgbClr val="FFFFFF">
                  <a:alpha val="60000"/>
                </a:srgbClr>
              </a:solidFill>
              <a:ea typeface="+mn-lt"/>
              <a:cs typeface="+mn-lt"/>
            </a:endParaRPr>
          </a:p>
          <a:p>
            <a:endParaRPr lang="sl-SI" dirty="0">
              <a:solidFill>
                <a:srgbClr val="FFFFFF">
                  <a:alpha val="60000"/>
                </a:srgbClr>
              </a:solidFill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078645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5047A15-1A5B-494F-99CD-808268AA8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>
                <a:ea typeface="+mj-lt"/>
                <a:cs typeface="+mj-lt"/>
              </a:rPr>
              <a:t>UMETNIKI</a:t>
            </a:r>
            <a:endParaRPr lang="sl-SI">
              <a:ea typeface="+mj-lt"/>
              <a:cs typeface="+mj-lt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75EE935-1EBB-4180-B109-1D0957896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820925"/>
            <a:ext cx="11163343" cy="4271899"/>
          </a:xfrm>
        </p:spPr>
        <p:txBody>
          <a:bodyPr vert="horz" wrap="square" lIns="0" tIns="0" rIns="0" bIns="0" rtlCol="0" anchor="t">
            <a:normAutofit lnSpcReduction="10000"/>
          </a:bodyPr>
          <a:lstStyle/>
          <a:p>
            <a:r>
              <a:rPr lang="sl-SI" dirty="0">
                <a:ea typeface="+mn-lt"/>
                <a:cs typeface="+mn-lt"/>
              </a:rPr>
              <a:t>S tem, ko umetnik poveča neko stvar, pridobi občutek monumentalnosti oziroma sublimnosti       </a:t>
            </a:r>
            <a:endParaRPr lang="sl-SI" dirty="0"/>
          </a:p>
          <a:p>
            <a:pPr marL="0" indent="0">
              <a:buNone/>
            </a:pPr>
            <a:r>
              <a:rPr lang="sl-SI" dirty="0">
                <a:ea typeface="+mn-lt"/>
                <a:cs typeface="+mn-lt"/>
              </a:rPr>
              <a:t>     (Učinek nas kot gledalce posrka, nas nadvladuje, ogrozi, vzame nam sapo, nas prestraši, ipd.)</a:t>
            </a:r>
            <a:endParaRPr lang="sl-SI" dirty="0">
              <a:solidFill>
                <a:srgbClr val="FFFFFF">
                  <a:alpha val="60000"/>
                </a:srgbClr>
              </a:solidFill>
              <a:ea typeface="Source Sans Pro"/>
            </a:endParaRPr>
          </a:p>
          <a:p>
            <a:endParaRPr lang="sl-SI" dirty="0">
              <a:solidFill>
                <a:srgbClr val="FFFFFF">
                  <a:alpha val="60000"/>
                </a:srgbClr>
              </a:solidFill>
              <a:ea typeface="Source Sans Pro"/>
            </a:endParaRPr>
          </a:p>
          <a:p>
            <a:endParaRPr lang="sl-SI" dirty="0">
              <a:solidFill>
                <a:srgbClr val="FFFFFF">
                  <a:alpha val="60000"/>
                </a:srgbClr>
              </a:solidFill>
              <a:ea typeface="Source Sans Pro"/>
            </a:endParaRPr>
          </a:p>
          <a:p>
            <a:endParaRPr lang="sl-SI" dirty="0">
              <a:solidFill>
                <a:srgbClr val="FFFFFF">
                  <a:alpha val="60000"/>
                </a:srgbClr>
              </a:solidFill>
              <a:ea typeface="Source Sans Pro"/>
            </a:endParaRPr>
          </a:p>
          <a:p>
            <a:endParaRPr lang="sl-SI" dirty="0">
              <a:solidFill>
                <a:srgbClr val="FFFFFF">
                  <a:alpha val="60000"/>
                </a:srgbClr>
              </a:solidFill>
              <a:ea typeface="Source Sans Pro"/>
            </a:endParaRPr>
          </a:p>
          <a:p>
            <a:endParaRPr lang="sl-SI" dirty="0">
              <a:solidFill>
                <a:srgbClr val="FFFFFF">
                  <a:alpha val="60000"/>
                </a:srgbClr>
              </a:solidFill>
              <a:ea typeface="Source Sans Pro"/>
            </a:endParaRPr>
          </a:p>
          <a:p>
            <a:pPr marL="0" indent="0">
              <a:buNone/>
            </a:pPr>
            <a:r>
              <a:rPr lang="sl-SI" dirty="0">
                <a:ea typeface="+mn-lt"/>
                <a:cs typeface="+mn-lt"/>
              </a:rPr>
              <a:t>                              </a:t>
            </a:r>
            <a:r>
              <a:rPr lang="sl-SI" dirty="0">
                <a:solidFill>
                  <a:schemeClr val="tx1"/>
                </a:solidFill>
                <a:ea typeface="+mn-lt"/>
                <a:cs typeface="+mn-lt"/>
              </a:rPr>
              <a:t>Slika2:Claes </a:t>
            </a:r>
            <a:r>
              <a:rPr lang="sl-SI" dirty="0" err="1">
                <a:solidFill>
                  <a:schemeClr val="tx1"/>
                </a:solidFill>
                <a:ea typeface="+mn-lt"/>
                <a:cs typeface="+mn-lt"/>
              </a:rPr>
              <a:t>Oldenburg</a:t>
            </a:r>
            <a:r>
              <a:rPr lang="sl-SI" dirty="0">
                <a:solidFill>
                  <a:schemeClr val="tx1"/>
                </a:solidFill>
                <a:ea typeface="+mn-lt"/>
                <a:cs typeface="+mn-lt"/>
              </a:rPr>
              <a:t>                                                            Slika3:Ron </a:t>
            </a:r>
            <a:r>
              <a:rPr lang="sl-SI" dirty="0" err="1">
                <a:solidFill>
                  <a:schemeClr val="tx1"/>
                </a:solidFill>
                <a:ea typeface="+mn-lt"/>
                <a:cs typeface="+mn-lt"/>
              </a:rPr>
              <a:t>Mueck</a:t>
            </a:r>
            <a:r>
              <a:rPr lang="sl-SI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</a:p>
        </p:txBody>
      </p:sp>
      <p:pic>
        <p:nvPicPr>
          <p:cNvPr id="4" name="Slika 4" descr="Slika, ki vsebuje besede zunanje, trava, nebo, drevo&#10;&#10;Opis je samodejno ustvarjen">
            <a:extLst>
              <a:ext uri="{FF2B5EF4-FFF2-40B4-BE49-F238E27FC236}">
                <a16:creationId xmlns:a16="http://schemas.microsoft.com/office/drawing/2014/main" id="{F1387785-7907-4BDF-B104-D2F4BC3FE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502" y="3205347"/>
            <a:ext cx="3609583" cy="2236660"/>
          </a:xfrm>
          <a:prstGeom prst="rect">
            <a:avLst/>
          </a:prstGeom>
        </p:spPr>
      </p:pic>
      <p:pic>
        <p:nvPicPr>
          <p:cNvPr id="5" name="Slika 5" descr="Slika, ki vsebuje besede notranji, tla&#10;&#10;Opis je samodejno ustvarjen">
            <a:extLst>
              <a:ext uri="{FF2B5EF4-FFF2-40B4-BE49-F238E27FC236}">
                <a16:creationId xmlns:a16="http://schemas.microsoft.com/office/drawing/2014/main" id="{D4834274-6C11-42B0-A9F1-CC0529644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6729" y="3210480"/>
            <a:ext cx="3985363" cy="224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112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7E6E820-6850-46FB-8262-310813DBF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185716"/>
            <a:ext cx="4578044" cy="4907109"/>
          </a:xfrm>
        </p:spPr>
        <p:txBody>
          <a:bodyPr vert="horz" lIns="0" tIns="0" rIns="0" bIns="0" rtlCol="0" anchor="t">
            <a:normAutofit/>
          </a:bodyPr>
          <a:lstStyle/>
          <a:p>
            <a:endParaRPr lang="sl-SI" sz="1600">
              <a:ea typeface="+mn-lt"/>
              <a:cs typeface="+mn-lt"/>
            </a:endParaRPr>
          </a:p>
          <a:p>
            <a:r>
              <a:rPr lang="sl-SI" sz="1800" dirty="0">
                <a:ea typeface="+mn-lt"/>
                <a:cs typeface="+mn-lt"/>
              </a:rPr>
              <a:t>Velikost je »ena od likovnih spremenljivk, s katero je mogoče oblikam spreminjati lastnosti in s tem likovne vsebine ter izraz.« (Muhovič, 2015)</a:t>
            </a:r>
            <a:endParaRPr lang="sl-SI" sz="1800" dirty="0">
              <a:solidFill>
                <a:srgbClr val="FFFFFF">
                  <a:alpha val="60000"/>
                </a:srgbClr>
              </a:solidFill>
              <a:ea typeface="Source Sans Pro"/>
            </a:endParaRPr>
          </a:p>
          <a:p>
            <a:endParaRPr lang="sl-SI" sz="1800" dirty="0">
              <a:ea typeface="+mn-lt"/>
              <a:cs typeface="+mn-lt"/>
            </a:endParaRPr>
          </a:p>
          <a:p>
            <a:r>
              <a:rPr lang="sl-SI" sz="1800" dirty="0">
                <a:ea typeface="+mn-lt"/>
                <a:cs typeface="+mn-lt"/>
              </a:rPr>
              <a:t>Pri oblikotvornih potencialih pa gre za to, da »ima lahko variacija velikosti več različnih pomenov.« (Muhovič, 2015)</a:t>
            </a:r>
            <a:endParaRPr lang="sl-SI" sz="1800" dirty="0">
              <a:solidFill>
                <a:srgbClr val="FFFFFF">
                  <a:alpha val="60000"/>
                </a:srgbClr>
              </a:solidFill>
              <a:ea typeface="+mn-lt"/>
              <a:cs typeface="+mn-lt"/>
            </a:endParaRPr>
          </a:p>
        </p:txBody>
      </p:sp>
      <p:pic>
        <p:nvPicPr>
          <p:cNvPr id="4" name="Slika 4" descr="Slika, ki vsebuje besede oseba, stena, moški, notranji&#10;&#10;Opis je samodejno ustvarjen">
            <a:extLst>
              <a:ext uri="{FF2B5EF4-FFF2-40B4-BE49-F238E27FC236}">
                <a16:creationId xmlns:a16="http://schemas.microsoft.com/office/drawing/2014/main" id="{352321E3-6D99-487F-A8B9-FAA853E178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0" r="14498" b="-2"/>
          <a:stretch/>
        </p:blipFill>
        <p:spPr>
          <a:xfrm>
            <a:off x="5588000" y="862806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83B29DA-9BB8-4BA8-B8E1-8C2B544078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22156" y="4143453"/>
            <a:ext cx="734257" cy="760506"/>
            <a:chOff x="5243759" y="1363788"/>
            <a:chExt cx="734257" cy="760506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D02496F8-166D-469A-8040-08608013BF7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23E648A7-A02A-4DC7-9FEC-489F1BA6F77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4EF573B1-38BC-4C7B-894C-BE3864A04AD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647A77D8-817B-4A9F-86AA-FE781E813D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8780" y="50590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2E35C8A-EA06-4BF9-9CA0-4DEF4DAA2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336" y="-1335672"/>
            <a:ext cx="11091600" cy="1332000"/>
          </a:xfrm>
        </p:spPr>
        <p:txBody>
          <a:bodyPr/>
          <a:lstStyle/>
          <a:p>
            <a:endParaRPr lang="sl-SI"/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9A01B7D3-400D-4EA2-89DE-89F9E0E3C67D}"/>
              </a:ext>
            </a:extLst>
          </p:cNvPr>
          <p:cNvSpPr txBox="1"/>
          <p:nvPr/>
        </p:nvSpPr>
        <p:spPr>
          <a:xfrm>
            <a:off x="7208729" y="6175331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l-SI" dirty="0">
                <a:ea typeface="Source Sans Pro"/>
              </a:rPr>
              <a:t>Slika4 :Jožef Muhovič</a:t>
            </a:r>
          </a:p>
        </p:txBody>
      </p:sp>
    </p:spTree>
    <p:extLst>
      <p:ext uri="{BB962C8B-B14F-4D97-AF65-F5344CB8AC3E}">
        <p14:creationId xmlns:p14="http://schemas.microsoft.com/office/powerpoint/2010/main" val="2069853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9B68534-3918-46DE-A53C-FE4052EDE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5524" cy="1997855"/>
          </a:xfrm>
        </p:spPr>
        <p:txBody>
          <a:bodyPr wrap="square" anchor="b">
            <a:normAutofit/>
          </a:bodyPr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7D085DB-B288-4295-8574-18094527E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678400"/>
            <a:ext cx="4170949" cy="3414425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sl-SI" sz="1800" dirty="0">
                <a:ea typeface="+mn-lt"/>
                <a:cs typeface="+mn-lt"/>
              </a:rPr>
              <a:t>Likovna  spremenljivka  velikost  pa  ima  tudi  »pomen  statusnega  </a:t>
            </a:r>
            <a:r>
              <a:rPr lang="sl-SI" sz="1800" dirty="0" err="1">
                <a:ea typeface="+mn-lt"/>
                <a:cs typeface="+mn-lt"/>
              </a:rPr>
              <a:t>rangiranja</a:t>
            </a:r>
            <a:r>
              <a:rPr lang="sl-SI" sz="1800" dirty="0">
                <a:ea typeface="+mn-lt"/>
                <a:cs typeface="+mn-lt"/>
              </a:rPr>
              <a:t>«.</a:t>
            </a:r>
          </a:p>
          <a:p>
            <a:endParaRPr lang="sl-SI" sz="1600">
              <a:ea typeface="+mn-lt"/>
              <a:cs typeface="+mn-lt"/>
            </a:endParaRPr>
          </a:p>
        </p:txBody>
      </p:sp>
      <p:pic>
        <p:nvPicPr>
          <p:cNvPr id="4" name="Slika 4" descr="Slika, ki vsebuje besede besedilo, kamen&#10;&#10;Opis je samodejno ustvarjen">
            <a:extLst>
              <a:ext uri="{FF2B5EF4-FFF2-40B4-BE49-F238E27FC236}">
                <a16:creationId xmlns:a16="http://schemas.microsoft.com/office/drawing/2014/main" id="{600400F7-98ED-4B22-85CA-EF2D2F3DC9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11" r="3758" b="2"/>
          <a:stretch/>
        </p:blipFill>
        <p:spPr>
          <a:xfrm>
            <a:off x="5369752" y="820672"/>
            <a:ext cx="5906044" cy="4934821"/>
          </a:xfrm>
          <a:custGeom>
            <a:avLst/>
            <a:gdLst/>
            <a:ahLst/>
            <a:cxnLst/>
            <a:rect l="l" t="t" r="r" b="b"/>
            <a:pathLst>
              <a:path w="6897687" h="5759451">
                <a:moveTo>
                  <a:pt x="0" y="0"/>
                </a:moveTo>
                <a:lnTo>
                  <a:pt x="6897687" y="0"/>
                </a:lnTo>
                <a:lnTo>
                  <a:pt x="6897687" y="5759451"/>
                </a:lnTo>
                <a:lnTo>
                  <a:pt x="0" y="5759451"/>
                </a:lnTo>
                <a:close/>
              </a:path>
            </a:pathLst>
          </a:cu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41B51E75-F5AD-43F3-8FB5-E1218D6D9A12}"/>
              </a:ext>
            </a:extLst>
          </p:cNvPr>
          <p:cNvSpPr txBox="1"/>
          <p:nvPr/>
        </p:nvSpPr>
        <p:spPr>
          <a:xfrm>
            <a:off x="6864263" y="6029195"/>
            <a:ext cx="356782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l-SI" dirty="0">
                <a:ea typeface="Source Sans Pro"/>
              </a:rPr>
              <a:t>Slika5: Grobna stela iz </a:t>
            </a:r>
            <a:r>
              <a:rPr lang="sl-SI" dirty="0" err="1">
                <a:ea typeface="Source Sans Pro"/>
              </a:rPr>
              <a:t>Dendere</a:t>
            </a:r>
          </a:p>
        </p:txBody>
      </p:sp>
    </p:spTree>
    <p:extLst>
      <p:ext uri="{BB962C8B-B14F-4D97-AF65-F5344CB8AC3E}">
        <p14:creationId xmlns:p14="http://schemas.microsoft.com/office/powerpoint/2010/main" val="1373716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7C7B199-4980-4CD7-B9F9-D084D971B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VIRI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3177078-011D-4CC4-8158-A4614F107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055" y="1946185"/>
            <a:ext cx="11090274" cy="3979625"/>
          </a:xfrm>
        </p:spPr>
        <p:txBody>
          <a:bodyPr vert="horz" wrap="square" lIns="0" tIns="0" rIns="0" bIns="0" rtlCol="0" anchor="t">
            <a:normAutofit fontScale="85000" lnSpcReduction="10000"/>
          </a:bodyPr>
          <a:lstStyle/>
          <a:p>
            <a:pPr marL="342900" indent="-342900"/>
            <a:r>
              <a:rPr lang="sl-SI" u="sng" dirty="0">
                <a:ea typeface="+mn-lt"/>
                <a:cs typeface="+mn-lt"/>
                <a:hlinkClick r:id="rId2"/>
              </a:rPr>
              <a:t>http://likovnespremenljivke.splet.arnes.si/velikost/</a:t>
            </a:r>
            <a:r>
              <a:rPr lang="sl-SI" dirty="0">
                <a:ea typeface="+mn-lt"/>
                <a:cs typeface="+mn-lt"/>
              </a:rPr>
              <a:t> </a:t>
            </a:r>
            <a:endParaRPr lang="sl-SI" dirty="0">
              <a:solidFill>
                <a:srgbClr val="FFFFFF">
                  <a:alpha val="60000"/>
                </a:srgbClr>
              </a:solidFill>
              <a:ea typeface="+mn-lt"/>
              <a:cs typeface="+mn-lt"/>
            </a:endParaRPr>
          </a:p>
          <a:p>
            <a:r>
              <a:rPr lang="sl-SI" dirty="0">
                <a:ea typeface="+mn-lt"/>
                <a:cs typeface="+mn-lt"/>
                <a:hlinkClick r:id="rId3"/>
              </a:rPr>
              <a:t>https://eucbeniki.sio.si/lum/3174/index4.html</a:t>
            </a:r>
            <a:r>
              <a:rPr lang="sl-SI" dirty="0">
                <a:ea typeface="+mn-lt"/>
                <a:cs typeface="+mn-lt"/>
              </a:rPr>
              <a:t> </a:t>
            </a:r>
          </a:p>
          <a:p>
            <a:r>
              <a:rPr lang="sl-SI" dirty="0">
                <a:solidFill>
                  <a:schemeClr val="tx1"/>
                </a:solidFill>
                <a:ea typeface="+mn-lt"/>
                <a:cs typeface="+mn-lt"/>
              </a:rPr>
              <a:t>Butina M., </a:t>
            </a:r>
            <a:r>
              <a:rPr lang="sl-SI" dirty="0" err="1">
                <a:solidFill>
                  <a:schemeClr val="tx1"/>
                </a:solidFill>
                <a:ea typeface="+mn-lt"/>
                <a:cs typeface="+mn-lt"/>
              </a:rPr>
              <a:t>Gleria</a:t>
            </a:r>
            <a:r>
              <a:rPr lang="sl-SI" dirty="0">
                <a:solidFill>
                  <a:schemeClr val="tx1"/>
                </a:solidFill>
                <a:ea typeface="+mn-lt"/>
                <a:cs typeface="+mn-lt"/>
              </a:rPr>
              <a:t> B., </a:t>
            </a:r>
            <a:r>
              <a:rPr lang="sl-SI" dirty="0" err="1">
                <a:solidFill>
                  <a:schemeClr val="tx1"/>
                </a:solidFill>
                <a:ea typeface="+mn-lt"/>
                <a:cs typeface="+mn-lt"/>
              </a:rPr>
              <a:t>Skubin</a:t>
            </a:r>
            <a:r>
              <a:rPr lang="sl-SI" dirty="0">
                <a:solidFill>
                  <a:schemeClr val="tx1"/>
                </a:solidFill>
                <a:ea typeface="+mn-lt"/>
                <a:cs typeface="+mn-lt"/>
              </a:rPr>
              <a:t> I., Šuštaršič N. in Zornik K. (2011). Likovna teorija. Ljubljana: </a:t>
            </a:r>
            <a:r>
              <a:rPr lang="sl-SI" dirty="0" err="1">
                <a:solidFill>
                  <a:schemeClr val="tx1"/>
                </a:solidFill>
                <a:ea typeface="+mn-lt"/>
                <a:cs typeface="+mn-lt"/>
              </a:rPr>
              <a:t>Dekora</a:t>
            </a:r>
            <a:endParaRPr lang="sl-SI" dirty="0">
              <a:solidFill>
                <a:schemeClr val="tx1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sl-SI" dirty="0">
                <a:solidFill>
                  <a:schemeClr val="tx1"/>
                </a:solidFill>
                <a:ea typeface="+mn-lt"/>
                <a:cs typeface="+mn-lt"/>
              </a:rPr>
              <a:t> SLIKE:</a:t>
            </a:r>
          </a:p>
          <a:p>
            <a:r>
              <a:rPr lang="sl-SI" dirty="0">
                <a:solidFill>
                  <a:srgbClr val="FFFFFF">
                    <a:alpha val="60000"/>
                  </a:srgbClr>
                </a:solidFill>
                <a:ea typeface="+mn-lt"/>
                <a:cs typeface="+mn-lt"/>
              </a:rPr>
              <a:t>Slika1 in 5:</a:t>
            </a:r>
            <a:r>
              <a:rPr lang="sl-SI" dirty="0">
                <a:solidFill>
                  <a:schemeClr val="tx1"/>
                </a:solidFill>
                <a:ea typeface="+mn-lt"/>
                <a:cs typeface="+mn-lt"/>
              </a:rPr>
              <a:t> Butina M., </a:t>
            </a:r>
            <a:r>
              <a:rPr lang="sl-SI" dirty="0" err="1">
                <a:solidFill>
                  <a:schemeClr val="tx1"/>
                </a:solidFill>
                <a:ea typeface="+mn-lt"/>
                <a:cs typeface="+mn-lt"/>
              </a:rPr>
              <a:t>Gleria</a:t>
            </a:r>
            <a:r>
              <a:rPr lang="sl-SI" dirty="0">
                <a:solidFill>
                  <a:schemeClr val="tx1"/>
                </a:solidFill>
                <a:ea typeface="+mn-lt"/>
                <a:cs typeface="+mn-lt"/>
              </a:rPr>
              <a:t> B., </a:t>
            </a:r>
            <a:r>
              <a:rPr lang="sl-SI" dirty="0" err="1">
                <a:solidFill>
                  <a:schemeClr val="tx1"/>
                </a:solidFill>
                <a:ea typeface="+mn-lt"/>
                <a:cs typeface="+mn-lt"/>
              </a:rPr>
              <a:t>Skubin</a:t>
            </a:r>
            <a:r>
              <a:rPr lang="sl-SI" dirty="0">
                <a:solidFill>
                  <a:schemeClr val="tx1"/>
                </a:solidFill>
                <a:ea typeface="+mn-lt"/>
                <a:cs typeface="+mn-lt"/>
              </a:rPr>
              <a:t> I., Šuštaršič N. in Zornik K. (2011). Likovna teorija. Ljubljana: </a:t>
            </a:r>
            <a:r>
              <a:rPr lang="sl-SI" dirty="0" err="1">
                <a:solidFill>
                  <a:schemeClr val="tx1"/>
                </a:solidFill>
                <a:ea typeface="+mn-lt"/>
                <a:cs typeface="+mn-lt"/>
              </a:rPr>
              <a:t>Dekora</a:t>
            </a:r>
            <a:endParaRPr lang="sl-SI">
              <a:solidFill>
                <a:schemeClr val="tx1"/>
              </a:solidFill>
              <a:ea typeface="+mn-lt"/>
              <a:cs typeface="+mn-lt"/>
            </a:endParaRPr>
          </a:p>
          <a:p>
            <a:r>
              <a:rPr lang="sl-SI" dirty="0">
                <a:ea typeface="+mn-lt"/>
                <a:cs typeface="+mn-lt"/>
              </a:rPr>
              <a:t>Slika2: </a:t>
            </a:r>
            <a:r>
              <a:rPr lang="sl-SI" u="sng" dirty="0">
                <a:ea typeface="+mn-lt"/>
                <a:cs typeface="+mn-lt"/>
                <a:hlinkClick r:id="rId4"/>
              </a:rPr>
              <a:t>https://artpeople.net/2016/11/claes-oldenburg-public-art-sculptor/</a:t>
            </a:r>
            <a:r>
              <a:rPr lang="sl-SI" dirty="0">
                <a:ea typeface="+mn-lt"/>
                <a:cs typeface="+mn-lt"/>
              </a:rPr>
              <a:t> </a:t>
            </a:r>
            <a:endParaRPr lang="sl-SI" dirty="0">
              <a:solidFill>
                <a:srgbClr val="FFFFFF">
                  <a:alpha val="60000"/>
                </a:srgbClr>
              </a:solidFill>
              <a:ea typeface="+mn-lt"/>
              <a:cs typeface="+mn-lt"/>
            </a:endParaRPr>
          </a:p>
          <a:p>
            <a:r>
              <a:rPr lang="sl-SI" dirty="0">
                <a:ea typeface="+mn-lt"/>
                <a:cs typeface="+mn-lt"/>
              </a:rPr>
              <a:t>Slika3: </a:t>
            </a:r>
            <a:r>
              <a:rPr lang="sl-SI" u="sng" dirty="0">
                <a:ea typeface="+mn-lt"/>
                <a:cs typeface="+mn-lt"/>
                <a:hlinkClick r:id="rId5"/>
              </a:rPr>
              <a:t>https://www.iloboyou.com/100-skull-giant-sculptures-ron-muecks-largest-art-installation/</a:t>
            </a:r>
            <a:r>
              <a:rPr lang="sl-SI" dirty="0">
                <a:ea typeface="+mn-lt"/>
                <a:cs typeface="+mn-lt"/>
              </a:rPr>
              <a:t> </a:t>
            </a:r>
            <a:endParaRPr lang="sl-SI" dirty="0">
              <a:solidFill>
                <a:srgbClr val="FFFFFF">
                  <a:alpha val="60000"/>
                </a:srgbClr>
              </a:solidFill>
              <a:ea typeface="+mn-lt"/>
              <a:cs typeface="+mn-lt"/>
            </a:endParaRPr>
          </a:p>
          <a:p>
            <a:r>
              <a:rPr lang="sl-SI" dirty="0">
                <a:solidFill>
                  <a:srgbClr val="FFFFFF">
                    <a:alpha val="60000"/>
                  </a:srgbClr>
                </a:solidFill>
                <a:ea typeface="Source Sans Pro"/>
              </a:rPr>
              <a:t>Slika4: </a:t>
            </a:r>
            <a:r>
              <a:rPr lang="sl-SI" dirty="0">
                <a:solidFill>
                  <a:srgbClr val="FFFFFF"/>
                </a:solidFill>
                <a:ea typeface="+mn-lt"/>
                <a:cs typeface="+mn-lt"/>
                <a:hlinkClick r:id="rId6"/>
              </a:rPr>
              <a:t>https</a:t>
            </a:r>
            <a:r>
              <a:rPr lang="sl-SI" dirty="0">
                <a:ea typeface="+mn-lt"/>
                <a:cs typeface="+mn-lt"/>
                <a:hlinkClick r:id="rId6"/>
              </a:rPr>
              <a:t>://katoliska-cerkev.si/umetniski-vidik-sprave</a:t>
            </a:r>
            <a:r>
              <a:rPr lang="sl-SI" dirty="0">
                <a:ea typeface="+mn-lt"/>
                <a:cs typeface="+mn-lt"/>
              </a:rPr>
              <a:t> </a:t>
            </a:r>
            <a:endParaRPr lang="sl-SI" dirty="0">
              <a:solidFill>
                <a:srgbClr val="FFFFFF">
                  <a:alpha val="60000"/>
                </a:srgbClr>
              </a:solidFill>
              <a:ea typeface="+mn-lt"/>
              <a:cs typeface="+mn-lt"/>
            </a:endParaRPr>
          </a:p>
          <a:p>
            <a:endParaRPr lang="sl-SI" dirty="0">
              <a:solidFill>
                <a:srgbClr val="FFFFFF">
                  <a:alpha val="60000"/>
                </a:srgbClr>
              </a:solidFill>
              <a:ea typeface="+mn-lt"/>
              <a:cs typeface="+mn-lt"/>
            </a:endParaRPr>
          </a:p>
          <a:p>
            <a:endParaRPr lang="sl-SI" dirty="0">
              <a:solidFill>
                <a:srgbClr val="FFFFFF">
                  <a:alpha val="60000"/>
                </a:srgbClr>
              </a:solidFill>
              <a:ea typeface="Source Sans Pro"/>
            </a:endParaRPr>
          </a:p>
          <a:p>
            <a:endParaRPr lang="sl-SI" dirty="0">
              <a:solidFill>
                <a:srgbClr val="FFFFFF">
                  <a:alpha val="60000"/>
                </a:srgbClr>
              </a:solidFill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392992482"/>
      </p:ext>
    </p:extLst>
  </p:cSld>
  <p:clrMapOvr>
    <a:masterClrMapping/>
  </p:clrMapOvr>
</p:sld>
</file>

<file path=ppt/theme/theme1.xml><?xml version="1.0" encoding="utf-8"?>
<a:theme xmlns:a="http://schemas.openxmlformats.org/drawingml/2006/main" name="3DFloatVTI">
  <a:themeElements>
    <a:clrScheme name="AnalogousFromRegularSeedLeftStep">
      <a:dk1>
        <a:srgbClr val="000000"/>
      </a:dk1>
      <a:lt1>
        <a:srgbClr val="FFFFFF"/>
      </a:lt1>
      <a:dk2>
        <a:srgbClr val="1C2031"/>
      </a:dk2>
      <a:lt2>
        <a:srgbClr val="F1F0F3"/>
      </a:lt2>
      <a:accent1>
        <a:srgbClr val="7DB11F"/>
      </a:accent1>
      <a:accent2>
        <a:srgbClr val="ADA413"/>
      </a:accent2>
      <a:accent3>
        <a:srgbClr val="E68A23"/>
      </a:accent3>
      <a:accent4>
        <a:srgbClr val="D52C17"/>
      </a:accent4>
      <a:accent5>
        <a:srgbClr val="E72964"/>
      </a:accent5>
      <a:accent6>
        <a:srgbClr val="D517A1"/>
      </a:accent6>
      <a:hlink>
        <a:srgbClr val="7D55C6"/>
      </a:hlink>
      <a:folHlink>
        <a:srgbClr val="7F7F7F"/>
      </a:folHlink>
    </a:clrScheme>
    <a:fontScheme name="Float">
      <a:majorFont>
        <a:latin typeface="Sitka Heading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TF10001119</Template>
  <TotalTime>322</TotalTime>
  <Words>95</Words>
  <Application>Microsoft Office PowerPoint</Application>
  <PresentationFormat>Širokozaslonsko</PresentationFormat>
  <Paragraphs>42</Paragraphs>
  <Slides>7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2" baseType="lpstr">
      <vt:lpstr>Arial</vt:lpstr>
      <vt:lpstr>Calibri</vt:lpstr>
      <vt:lpstr>Sitka Heading</vt:lpstr>
      <vt:lpstr>Source Sans Pro</vt:lpstr>
      <vt:lpstr>3DFloatVTI</vt:lpstr>
      <vt:lpstr>Likovna spremenljivka: VELIKOST</vt:lpstr>
      <vt:lpstr>PowerPointova predstavitev</vt:lpstr>
      <vt:lpstr>LIKOVNO PRESOJANJE VELIKOSTI</vt:lpstr>
      <vt:lpstr>UMETNIKI</vt:lpstr>
      <vt:lpstr>PowerPointova predstavitev</vt:lpstr>
      <vt:lpstr>PowerPointova predstavitev</vt:lpstr>
      <vt:lpstr>VIRI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Daša</dc:creator>
  <cp:lastModifiedBy>Daša</cp:lastModifiedBy>
  <cp:revision>271</cp:revision>
  <dcterms:created xsi:type="dcterms:W3CDTF">2021-10-26T13:06:02Z</dcterms:created>
  <dcterms:modified xsi:type="dcterms:W3CDTF">2021-11-07T14:19:35Z</dcterms:modified>
</cp:coreProperties>
</file>