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933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3357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929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398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51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6154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711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416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342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657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246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C9E10-9D2A-4076-9B57-AAAC5764C9DA}" type="datetimeFigureOut">
              <a:rPr lang="sl-SI" smtClean="0"/>
              <a:t>18.4.2012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3B99B-B382-4C7B-BA41-BF7994D6D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307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rcp.ijs.si/main/s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z.gov.si/si/zakonodaja_in_dokumenti/veljavni_predpisi/ionizirajoce_sevanje_in_neionizirajoce_sevanje/" TargetMode="External"/><Relationship Id="rId2" Type="http://schemas.openxmlformats.org/officeDocument/2006/relationships/hyperlink" Target="http://www.djs.si/alfa/Dokumenti/predstavitve/sevanje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adiationgames.net/0Slo/CellTissueHumanBody6/O3aaklm/radiation.pdf" TargetMode="External"/><Relationship Id="rId4" Type="http://schemas.openxmlformats.org/officeDocument/2006/relationships/hyperlink" Target="http://sl.wikipedia.org/wiki/Ionizirajo%C4%8De_sevanj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um-ems.si/gradiva/seminarji_konference/2006_2/7_Skrk.pdf" TargetMode="External"/><Relationship Id="rId2" Type="http://schemas.openxmlformats.org/officeDocument/2006/relationships/hyperlink" Target="http://www.youtube.com/watch?v=W6OlVOXc7pQ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ompetence.uni-mb.si/spletna_gradiva/68_KE_Godec_gr3_KajJeIonizirajoceSevanje.pdf" TargetMode="External"/><Relationship Id="rId4" Type="http://schemas.openxmlformats.org/officeDocument/2006/relationships/hyperlink" Target="http://mafija.fmf.uni-lj.si/seminar/files/2009_2010/IonSev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8000" dirty="0" smtClean="0"/>
              <a:t>PROJEKTNO DELO PRI FIZIKI</a:t>
            </a:r>
            <a:endParaRPr lang="sl-SI" sz="80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tx1"/>
                </a:solidFill>
              </a:rPr>
              <a:t>INIZIRAJOČA SEVANJA</a:t>
            </a:r>
            <a:endParaRPr lang="sl-SI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65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UVODNA PREDSTAVITEV PROJEKTNE TEME RAZREDU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 je ionizirajoče sevanje?</a:t>
            </a:r>
          </a:p>
          <a:p>
            <a:r>
              <a:rPr lang="sl-SI" dirty="0" smtClean="0"/>
              <a:t>Katera ionizirajoča sevanja poznamo?</a:t>
            </a:r>
          </a:p>
          <a:p>
            <a:r>
              <a:rPr lang="sl-SI" dirty="0" smtClean="0"/>
              <a:t>Kaj je naloga projektne skupine?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4218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POTEK DELA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 smtClean="0"/>
              <a:t>1. UVODNO SREČANJE</a:t>
            </a:r>
          </a:p>
          <a:p>
            <a:r>
              <a:rPr lang="sl-SI" dirty="0" smtClean="0"/>
              <a:t>Določitev </a:t>
            </a:r>
            <a:r>
              <a:rPr lang="sl-SI" dirty="0" smtClean="0"/>
              <a:t>vodje skupine.</a:t>
            </a:r>
          </a:p>
          <a:p>
            <a:r>
              <a:rPr lang="sl-SI" dirty="0" smtClean="0"/>
              <a:t>Predstavitev okvirnega načrta </a:t>
            </a:r>
            <a:r>
              <a:rPr lang="sl-SI" dirty="0" smtClean="0"/>
              <a:t>dela</a:t>
            </a:r>
            <a:r>
              <a:rPr lang="sl-SI" dirty="0" smtClean="0"/>
              <a:t>.</a:t>
            </a:r>
          </a:p>
          <a:p>
            <a:r>
              <a:rPr lang="sl-SI" dirty="0" smtClean="0"/>
              <a:t>Razdelitev teme na dele.</a:t>
            </a:r>
          </a:p>
          <a:p>
            <a:pPr marL="0" indent="0">
              <a:buNone/>
            </a:pPr>
            <a:r>
              <a:rPr lang="sl-SI" dirty="0" smtClean="0"/>
              <a:t>2. DRUGO SREČANJE</a:t>
            </a:r>
          </a:p>
          <a:p>
            <a:r>
              <a:rPr lang="sl-SI" dirty="0" smtClean="0"/>
              <a:t>Kratka predstavitev osnov ionizirajočega sevanja.</a:t>
            </a: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3. OBISK REAKTORJA V PODGORICI</a:t>
            </a:r>
          </a:p>
          <a:p>
            <a:pPr marL="0" indent="0">
              <a:buNone/>
            </a:pPr>
            <a:r>
              <a:rPr lang="sl-SI" dirty="0" smtClean="0"/>
              <a:t>4. IZDELAVA IZDELKA</a:t>
            </a:r>
          </a:p>
          <a:p>
            <a:pPr marL="0" indent="0">
              <a:buNone/>
            </a:pPr>
            <a:r>
              <a:rPr lang="sl-SI" dirty="0" smtClean="0"/>
              <a:t>5. PREDSTAVITEV IZDELKA</a:t>
            </a:r>
          </a:p>
          <a:p>
            <a:pPr marL="0" indent="0">
              <a:buNone/>
            </a:pP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45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REAKTOR V PODGORICI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hlinkClick r:id="rId2"/>
              </a:rPr>
              <a:t>http://www.rcp.ijs.si/main/si/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3667873" cy="432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6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GRADIVA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>
                <a:hlinkClick r:id="rId2"/>
              </a:rPr>
              <a:t>http://www.djs.si/alfa/Dokumenti/predstavitve/sevanje.pdf</a:t>
            </a:r>
            <a:endParaRPr lang="sl-SI" dirty="0" smtClean="0"/>
          </a:p>
          <a:p>
            <a:r>
              <a:rPr lang="sl-SI" dirty="0" smtClean="0">
                <a:hlinkClick r:id="rId3"/>
              </a:rPr>
              <a:t>http://www.mz.gov.si/si/zakonodaja_in_dokumenti/veljavni_predpisi/ionizirajoce_sevanje_in_neionizirajoce_sevanje/</a:t>
            </a:r>
            <a:endParaRPr lang="sl-SI" dirty="0" smtClean="0"/>
          </a:p>
          <a:p>
            <a:r>
              <a:rPr lang="sl-SI" dirty="0" smtClean="0">
                <a:hlinkClick r:id="rId4"/>
              </a:rPr>
              <a:t>http://sl.wikipedia.org/wiki/Ionizirajo%C4%8De_sevanje</a:t>
            </a:r>
            <a:endParaRPr lang="sl-SI" dirty="0" smtClean="0"/>
          </a:p>
          <a:p>
            <a:r>
              <a:rPr lang="sl-SI" dirty="0" smtClean="0">
                <a:hlinkClick r:id="rId5"/>
              </a:rPr>
              <a:t>http://www.radiationgames.net/0Slo/CellTissueHumanBody6/O3aaklm/radiation.pdf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0052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GRADIVA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>
                <a:hlinkClick r:id="rId2"/>
              </a:rPr>
              <a:t>http://www.youtube.com/watch?v=W6OlVOXc7pQ</a:t>
            </a:r>
            <a:endParaRPr lang="sl-SI" dirty="0" smtClean="0"/>
          </a:p>
          <a:p>
            <a:r>
              <a:rPr lang="sl-SI" dirty="0" smtClean="0">
                <a:hlinkClick r:id="rId3"/>
              </a:rPr>
              <a:t>http://www.forum-ems.si/gradiva/seminarji_konference/2006_2/7_Skrk.pdf</a:t>
            </a:r>
            <a:endParaRPr lang="sl-SI" dirty="0" smtClean="0"/>
          </a:p>
          <a:p>
            <a:r>
              <a:rPr lang="sl-SI" dirty="0" smtClean="0">
                <a:hlinkClick r:id="rId4"/>
              </a:rPr>
              <a:t>http://mafija.fmf.uni-lj.si/seminar/files/2009_2010/IonSev.pdf</a:t>
            </a:r>
            <a:endParaRPr lang="sl-SI" dirty="0" smtClean="0"/>
          </a:p>
          <a:p>
            <a:r>
              <a:rPr lang="sl-SI" dirty="0" smtClean="0">
                <a:hlinkClick r:id="rId5"/>
              </a:rPr>
              <a:t>http://kompetence.uni-mb.si/spletna_gradiva/68_KE_Godec_gr3_KajJeIonizirajoceSevanje.pdf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4656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105</Words>
  <Application>Microsoft Office PowerPoint</Application>
  <PresentationFormat>Diaprojekcija na zaslonu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7" baseType="lpstr">
      <vt:lpstr>Officeova tema</vt:lpstr>
      <vt:lpstr>PROJEKTNO DELO PRI FIZIKI</vt:lpstr>
      <vt:lpstr>UVODNA PREDSTAVITEV PROJEKTNE TEME RAZREDU</vt:lpstr>
      <vt:lpstr>POTEK DELA</vt:lpstr>
      <vt:lpstr>REAKTOR V PODGORICI</vt:lpstr>
      <vt:lpstr>GRADIVA</vt:lpstr>
      <vt:lpstr>GRADIVA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PROJEKTNO DELO PRI FIZIKI</dc:title>
  <dc:creator>Angela Petek</dc:creator>
  <cp:lastModifiedBy>Angela Petek</cp:lastModifiedBy>
  <cp:revision>8</cp:revision>
  <dcterms:created xsi:type="dcterms:W3CDTF">2012-04-18T06:55:28Z</dcterms:created>
  <dcterms:modified xsi:type="dcterms:W3CDTF">2012-04-18T08:21:04Z</dcterms:modified>
</cp:coreProperties>
</file>