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2"/>
  </p:notesMasterIdLst>
  <p:handoutMasterIdLst>
    <p:handoutMasterId r:id="rId13"/>
  </p:handoutMasterIdLst>
  <p:sldIdLst>
    <p:sldId id="257" r:id="rId3"/>
    <p:sldId id="272" r:id="rId4"/>
    <p:sldId id="277" r:id="rId5"/>
    <p:sldId id="278" r:id="rId6"/>
    <p:sldId id="269" r:id="rId7"/>
    <p:sldId id="276" r:id="rId8"/>
    <p:sldId id="262" r:id="rId9"/>
    <p:sldId id="279" r:id="rId10"/>
    <p:sldId id="280" r:id="rId11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2496">
          <p15:clr>
            <a:srgbClr val="A4A3A4"/>
          </p15:clr>
        </p15:guide>
        <p15:guide id="3" orient="horz" pos="2880">
          <p15:clr>
            <a:srgbClr val="A4A3A4"/>
          </p15:clr>
        </p15:guide>
        <p15:guide id="4" orient="horz" pos="1056">
          <p15:clr>
            <a:srgbClr val="A4A3A4"/>
          </p15:clr>
        </p15:guide>
        <p15:guide id="5" orient="horz" pos="3888">
          <p15:clr>
            <a:srgbClr val="A4A3A4"/>
          </p15:clr>
        </p15:guide>
        <p15:guide id="6" orient="horz" pos="240">
          <p15:clr>
            <a:srgbClr val="A4A3A4"/>
          </p15:clr>
        </p15:guide>
        <p15:guide id="7" pos="3839">
          <p15:clr>
            <a:srgbClr val="A4A3A4"/>
          </p15:clr>
        </p15:guide>
        <p15:guide id="8" pos="528" userDrawn="1">
          <p15:clr>
            <a:srgbClr val="A4A3A4"/>
          </p15:clr>
        </p15:guide>
        <p15:guide id="9" pos="815">
          <p15:clr>
            <a:srgbClr val="A4A3A4"/>
          </p15:clr>
        </p15:guide>
        <p15:guide id="10" pos="6863">
          <p15:clr>
            <a:srgbClr val="A4A3A4"/>
          </p15:clr>
        </p15:guide>
        <p15:guide id="11" pos="6143">
          <p15:clr>
            <a:srgbClr val="A4A3A4"/>
          </p15:clr>
        </p15:guide>
        <p15:guide id="12" pos="470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1" autoAdjust="0"/>
    <p:restoredTop sz="94660"/>
  </p:normalViewPr>
  <p:slideViewPr>
    <p:cSldViewPr>
      <p:cViewPr varScale="1">
        <p:scale>
          <a:sx n="84" d="100"/>
          <a:sy n="84" d="100"/>
        </p:scale>
        <p:origin x="114" y="504"/>
      </p:cViewPr>
      <p:guideLst>
        <p:guide orient="horz" pos="2160"/>
        <p:guide orient="horz" pos="2496"/>
        <p:guide orient="horz" pos="2880"/>
        <p:guide orient="horz" pos="1056"/>
        <p:guide orient="horz" pos="3888"/>
        <p:guide orient="horz" pos="240"/>
        <p:guide pos="3839"/>
        <p:guide pos="528"/>
        <p:guide pos="815"/>
        <p:guide pos="6863"/>
        <p:guide pos="6143"/>
        <p:guide pos="470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1482" y="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Ograda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A207F-0F91-42F2-96D0-049C6003623B}" type="datetimeFigureOut">
              <a:rPr lang="sl-SI"/>
              <a:t>12.9.2016</a:t>
            </a:fld>
            <a:endParaRPr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67D4A-04CB-4EDF-8FB1-342A02FC8EC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 noProof="0" dirty="0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C13F5-F2B1-464B-BE8F-27ABFBD2FBDE}" type="datetimeFigureOut">
              <a:rPr lang="sl-SI" noProof="0" smtClean="0"/>
              <a:t>12.9.2016</a:t>
            </a:fld>
            <a:endParaRPr lang="sl-SI" noProof="0" dirty="0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 noProof="0" dirty="0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noProof="0" dirty="0" smtClean="0"/>
              <a:t>Uredite sloge besedila matrice</a:t>
            </a:r>
          </a:p>
          <a:p>
            <a:pPr lvl="1"/>
            <a:r>
              <a:rPr lang="sl-SI" noProof="0" dirty="0" smtClean="0"/>
              <a:t>Druga raven</a:t>
            </a:r>
          </a:p>
          <a:p>
            <a:pPr lvl="2"/>
            <a:r>
              <a:rPr lang="sl-SI" noProof="0" dirty="0" smtClean="0"/>
              <a:t>Tretja raven</a:t>
            </a:r>
          </a:p>
          <a:p>
            <a:pPr lvl="3"/>
            <a:r>
              <a:rPr lang="sl-SI" noProof="0" dirty="0" smtClean="0"/>
              <a:t>Četrta raven</a:t>
            </a:r>
          </a:p>
          <a:p>
            <a:pPr lvl="4"/>
            <a:r>
              <a:rPr lang="sl-SI" noProof="0" dirty="0" smtClean="0"/>
              <a:t>Peta raven</a:t>
            </a:r>
            <a:endParaRPr lang="sl-SI" noProof="0" dirty="0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 noProof="0" dirty="0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1351F-DBB1-4664-ADA9-83BC7CB8848D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Zgodovina</a:t>
            </a:r>
            <a:r>
              <a:rPr lang="sl-SI" baseline="0" dirty="0" smtClean="0"/>
              <a:t> vezenja se je razvijala v Grčiji, Ameriki in Evropi. Tehnike vezenja – okraševanja oblačil in drugih predmetov za vsakdanjo rabo se je v zgodovini človeštva vedno bolj izpopolnjevala in postajala vedno bolj bogatejša in raznovrstnejša.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1351F-DBB1-4664-ADA9-83BC7CB8848D}" type="slidenum">
              <a:rPr lang="sl-SI" noProof="0" smtClean="0"/>
              <a:t>1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042625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Zgodovina vezenja je tesno povezana z razvojem oblačil in tudi z umetnostjo v vseh obdobjih bližnjih</a:t>
            </a:r>
            <a:r>
              <a:rPr lang="sl-SI" baseline="0" dirty="0" smtClean="0"/>
              <a:t> in daljnih civilizacij. Znano je , da so vezli že stari Egipčani, Grki, Kitajci, … . 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1351F-DBB1-4664-ADA9-83BC7CB8848D}" type="slidenum">
              <a:rPr lang="sl-SI" noProof="0" smtClean="0"/>
              <a:t>2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858189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Grki in Rimljani so vezli v ravnih, geometrijskih vzorcih.</a:t>
            </a:r>
            <a:r>
              <a:rPr lang="sl-SI" baseline="0" dirty="0" smtClean="0"/>
              <a:t> Uporabljali so jih za obrobljanje svojih  tunik in tog.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1351F-DBB1-4664-ADA9-83BC7CB8848D}" type="slidenum">
              <a:rPr lang="sl-SI" noProof="0" smtClean="0"/>
              <a:t>3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852672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V indiji je vezenje določal </a:t>
            </a:r>
            <a:r>
              <a:rPr lang="sl-SI" dirty="0" err="1" smtClean="0"/>
              <a:t>Manov</a:t>
            </a:r>
            <a:r>
              <a:rPr lang="sl-SI" dirty="0" smtClean="0"/>
              <a:t> zakonik, izdan pred več kot 2500 leti, ki je predpisoval uporabo vzorcev in vrsto vezenja na določenih območjih.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1351F-DBB1-4664-ADA9-83BC7CB8848D}" type="slidenum">
              <a:rPr lang="sl-SI" noProof="0" smtClean="0"/>
              <a:t>5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641233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Vezenje na Kitajskem</a:t>
            </a:r>
            <a:r>
              <a:rPr lang="sl-SI" baseline="0" dirty="0" smtClean="0"/>
              <a:t> je imelo velik simbolni pomen. Motiv feniksa, kitajskega zmaja in rumena barva so bili dovoljeni le za cesarsko hišo.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1351F-DBB1-4664-ADA9-83BC7CB8848D}" type="slidenum">
              <a:rPr lang="sl-SI" noProof="0" smtClean="0"/>
              <a:t>6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111837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A0D00EA6-0821-4AC5-933C-321AA6545349}" type="slidenum">
              <a:rPr lang="en-US" sz="1200" b="0" i="0">
                <a:latin typeface="Euphemia"/>
                <a:ea typeface="+mn-ea"/>
                <a:cs typeface="+mn-cs"/>
              </a:rPr>
              <a:t>7</a:t>
            </a:fld>
            <a:endParaRPr lang="en-US" sz="1200" b="0" i="0"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7723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Nekateri 2000 let stari značilno</a:t>
            </a:r>
            <a:r>
              <a:rPr lang="sl-SI" baseline="0" dirty="0" smtClean="0"/>
              <a:t> oblikovani vzorci so ostali bolj ali manj nespremenjeni do danes. V </a:t>
            </a:r>
            <a:r>
              <a:rPr lang="sl-SI" baseline="0" dirty="0" err="1" smtClean="0"/>
              <a:t>peruju</a:t>
            </a:r>
            <a:r>
              <a:rPr lang="sl-SI" baseline="0" dirty="0" smtClean="0"/>
              <a:t> so ustvarili vezenine, narejene iz živo obarvane lamine volne. Z različnimi vbodi so oblikovali tudi tridimenzionalne bordure.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1351F-DBB1-4664-ADA9-83BC7CB8848D}" type="slidenum">
              <a:rPr lang="sl-SI" noProof="0" smtClean="0"/>
              <a:t>8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050625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noProof="0" smtClean="0"/>
              <a:t>Uredite slog podnaslova matrice</a:t>
            </a:r>
            <a:endParaRPr lang="sl-SI" noProof="0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sl-SI" noProof="0" smtClean="0"/>
              <a:t>12.9.2016</a:t>
            </a:fld>
            <a:endParaRPr lang="sl-SI" noProof="0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noProof="0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600200">
              <a:defRPr/>
            </a:lvl6pPr>
            <a:lvl7pPr marL="1874520">
              <a:defRPr/>
            </a:lvl7pPr>
            <a:lvl8pPr marL="2148840">
              <a:defRPr/>
            </a:lvl8pPr>
            <a:lvl9pPr marL="2423160">
              <a:defRPr/>
            </a:lvl9pPr>
          </a:lstStyle>
          <a:p>
            <a:pPr lvl="0"/>
            <a:r>
              <a:rPr lang="sl-SI" noProof="0" smtClean="0"/>
              <a:t>Uredite sloge besedila matrice</a:t>
            </a:r>
          </a:p>
          <a:p>
            <a:pPr lvl="1"/>
            <a:r>
              <a:rPr lang="sl-SI" noProof="0" smtClean="0"/>
              <a:t>Druga raven</a:t>
            </a:r>
          </a:p>
          <a:p>
            <a:pPr lvl="2"/>
            <a:r>
              <a:rPr lang="sl-SI" noProof="0" smtClean="0"/>
              <a:t>Tretja raven</a:t>
            </a:r>
          </a:p>
          <a:p>
            <a:pPr lvl="3"/>
            <a:r>
              <a:rPr lang="sl-SI" noProof="0" smtClean="0"/>
              <a:t>Četrta raven</a:t>
            </a:r>
          </a:p>
          <a:p>
            <a:pPr lvl="4"/>
            <a:r>
              <a:rPr lang="sl-SI" noProof="0" smtClean="0"/>
              <a:t>Peta raven</a:t>
            </a:r>
            <a:endParaRPr lang="sl-SI" noProof="0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sl-SI" noProof="0" smtClean="0"/>
              <a:t>12.9.2016</a:t>
            </a:fld>
            <a:endParaRPr lang="sl-SI" noProof="0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noProof="0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/>
          <a:lstStyle/>
          <a:p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sl-SI" noProof="0" smtClean="0"/>
              <a:t>Uredite sloge besedila matrice</a:t>
            </a:r>
          </a:p>
          <a:p>
            <a:pPr lvl="1"/>
            <a:r>
              <a:rPr lang="sl-SI" noProof="0" smtClean="0"/>
              <a:t>Druga raven</a:t>
            </a:r>
          </a:p>
          <a:p>
            <a:pPr lvl="2"/>
            <a:r>
              <a:rPr lang="sl-SI" noProof="0" smtClean="0"/>
              <a:t>Tretja raven</a:t>
            </a:r>
          </a:p>
          <a:p>
            <a:pPr lvl="3"/>
            <a:r>
              <a:rPr lang="sl-SI" noProof="0" smtClean="0"/>
              <a:t>Četrta raven</a:t>
            </a:r>
          </a:p>
          <a:p>
            <a:pPr lvl="4"/>
            <a:r>
              <a:rPr lang="sl-SI" noProof="0" smtClean="0"/>
              <a:t>Peta raven</a:t>
            </a:r>
            <a:endParaRPr lang="sl-SI" noProof="0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sl-SI" noProof="0" smtClean="0"/>
              <a:t>12.9.2016</a:t>
            </a:fld>
            <a:endParaRPr lang="sl-SI" noProof="0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noProof="0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sl-SI" noProof="0" smtClean="0"/>
              <a:t>Uredite sloge besedila matrice</a:t>
            </a:r>
          </a:p>
          <a:p>
            <a:pPr lvl="1"/>
            <a:r>
              <a:rPr lang="sl-SI" noProof="0" smtClean="0"/>
              <a:t>Druga raven</a:t>
            </a:r>
          </a:p>
          <a:p>
            <a:pPr lvl="2"/>
            <a:r>
              <a:rPr lang="sl-SI" noProof="0" smtClean="0"/>
              <a:t>Tretja raven</a:t>
            </a:r>
          </a:p>
          <a:p>
            <a:pPr lvl="3"/>
            <a:r>
              <a:rPr lang="sl-SI" noProof="0" smtClean="0"/>
              <a:t>Četrta raven</a:t>
            </a:r>
          </a:p>
          <a:p>
            <a:pPr lvl="4"/>
            <a:r>
              <a:rPr lang="sl-SI" noProof="0" smtClean="0"/>
              <a:t>Peta raven</a:t>
            </a:r>
            <a:endParaRPr lang="sl-SI" noProof="0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sl-SI" noProof="0" smtClean="0"/>
              <a:t>12.9.2016</a:t>
            </a:fld>
            <a:endParaRPr lang="sl-SI" noProof="0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noProof="0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anchor="b">
            <a:normAutofit/>
          </a:bodyPr>
          <a:lstStyle>
            <a:lvl1pPr algn="l">
              <a:defRPr sz="4800" b="0" i="0" cap="none" baseline="0"/>
            </a:lvl1pPr>
          </a:lstStyle>
          <a:p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noProof="0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sl-SI" noProof="0" smtClean="0"/>
              <a:t>12.9.2016</a:t>
            </a:fld>
            <a:endParaRPr lang="sl-SI" noProof="0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noProof="0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sl-SI" noProof="0" smtClean="0"/>
              <a:t>Uredite sloge besedila matrice</a:t>
            </a:r>
          </a:p>
          <a:p>
            <a:pPr lvl="1"/>
            <a:r>
              <a:rPr lang="sl-SI" noProof="0" smtClean="0"/>
              <a:t>Druga raven</a:t>
            </a:r>
          </a:p>
          <a:p>
            <a:pPr lvl="2"/>
            <a:r>
              <a:rPr lang="sl-SI" noProof="0" smtClean="0"/>
              <a:t>Tretja raven</a:t>
            </a:r>
          </a:p>
          <a:p>
            <a:pPr lvl="3"/>
            <a:r>
              <a:rPr lang="sl-SI" noProof="0" smtClean="0"/>
              <a:t>Četrta raven</a:t>
            </a:r>
          </a:p>
          <a:p>
            <a:pPr lvl="4"/>
            <a:r>
              <a:rPr lang="sl-SI" noProof="0" smtClean="0"/>
              <a:t>Peta raven</a:t>
            </a:r>
            <a:endParaRPr lang="sl-SI" noProof="0" dirty="0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sl-SI" noProof="0" smtClean="0"/>
              <a:t>Uredite sloge besedila matrice</a:t>
            </a:r>
          </a:p>
          <a:p>
            <a:pPr lvl="1"/>
            <a:r>
              <a:rPr lang="sl-SI" noProof="0" smtClean="0"/>
              <a:t>Druga raven</a:t>
            </a:r>
          </a:p>
          <a:p>
            <a:pPr lvl="2"/>
            <a:r>
              <a:rPr lang="sl-SI" noProof="0" smtClean="0"/>
              <a:t>Tretja raven</a:t>
            </a:r>
          </a:p>
          <a:p>
            <a:pPr lvl="3"/>
            <a:r>
              <a:rPr lang="sl-SI" noProof="0" smtClean="0"/>
              <a:t>Četrta raven</a:t>
            </a:r>
          </a:p>
          <a:p>
            <a:pPr lvl="4"/>
            <a:r>
              <a:rPr lang="sl-SI" noProof="0" smtClean="0"/>
              <a:t>Peta raven</a:t>
            </a:r>
            <a:endParaRPr lang="sl-SI" noProof="0" dirty="0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sl-SI" noProof="0" smtClean="0"/>
              <a:t>12.9.2016</a:t>
            </a:fld>
            <a:endParaRPr lang="sl-SI" noProof="0" dirty="0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noProof="0" dirty="0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noProof="0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sl-SI" noProof="0" smtClean="0"/>
              <a:t>Uredite sloge besedila matrice</a:t>
            </a:r>
          </a:p>
          <a:p>
            <a:pPr lvl="1"/>
            <a:r>
              <a:rPr lang="sl-SI" noProof="0" smtClean="0"/>
              <a:t>Druga raven</a:t>
            </a:r>
          </a:p>
          <a:p>
            <a:pPr lvl="2"/>
            <a:r>
              <a:rPr lang="sl-SI" noProof="0" smtClean="0"/>
              <a:t>Tretja raven</a:t>
            </a:r>
          </a:p>
          <a:p>
            <a:pPr lvl="3"/>
            <a:r>
              <a:rPr lang="sl-SI" noProof="0" smtClean="0"/>
              <a:t>Četrta raven</a:t>
            </a:r>
          </a:p>
          <a:p>
            <a:pPr lvl="4"/>
            <a:r>
              <a:rPr lang="sl-SI" noProof="0" smtClean="0"/>
              <a:t>Peta raven</a:t>
            </a:r>
            <a:endParaRPr lang="sl-SI" noProof="0" dirty="0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noProof="0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sl-SI" noProof="0" smtClean="0"/>
              <a:t>Uredite sloge besedila matrice</a:t>
            </a:r>
          </a:p>
          <a:p>
            <a:pPr lvl="1"/>
            <a:r>
              <a:rPr lang="sl-SI" noProof="0" smtClean="0"/>
              <a:t>Druga raven</a:t>
            </a:r>
          </a:p>
          <a:p>
            <a:pPr lvl="2"/>
            <a:r>
              <a:rPr lang="sl-SI" noProof="0" smtClean="0"/>
              <a:t>Tretja raven</a:t>
            </a:r>
          </a:p>
          <a:p>
            <a:pPr lvl="3"/>
            <a:r>
              <a:rPr lang="sl-SI" noProof="0" smtClean="0"/>
              <a:t>Četrta raven</a:t>
            </a:r>
          </a:p>
          <a:p>
            <a:pPr lvl="4"/>
            <a:r>
              <a:rPr lang="sl-SI" noProof="0" smtClean="0"/>
              <a:t>Peta raven</a:t>
            </a:r>
            <a:endParaRPr lang="sl-SI" noProof="0" dirty="0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sl-SI" noProof="0" smtClean="0"/>
              <a:t>12.9.2016</a:t>
            </a:fld>
            <a:endParaRPr lang="sl-SI" noProof="0" dirty="0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noProof="0" dirty="0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sl-SI" noProof="0" smtClean="0"/>
              <a:t>12.9.2016</a:t>
            </a:fld>
            <a:endParaRPr lang="sl-SI" noProof="0" dirty="0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noProof="0" dirty="0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sl-SI" smtClean="0"/>
              <a:t>12.9.2016</a:t>
            </a:fld>
            <a:endParaRPr lang="sl-SI" dirty="0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noProof="0" smtClean="0"/>
              <a:t>Uredite sloge besedila matrice</a:t>
            </a:r>
          </a:p>
          <a:p>
            <a:pPr lvl="1"/>
            <a:r>
              <a:rPr lang="sl-SI" noProof="0" smtClean="0"/>
              <a:t>Druga raven</a:t>
            </a:r>
          </a:p>
          <a:p>
            <a:pPr lvl="2"/>
            <a:r>
              <a:rPr lang="sl-SI" noProof="0" smtClean="0"/>
              <a:t>Tretja raven</a:t>
            </a:r>
          </a:p>
          <a:p>
            <a:pPr lvl="3"/>
            <a:r>
              <a:rPr lang="sl-SI" noProof="0" smtClean="0"/>
              <a:t>Četrta raven</a:t>
            </a:r>
          </a:p>
          <a:p>
            <a:pPr lvl="4"/>
            <a:r>
              <a:rPr lang="sl-SI" noProof="0" smtClean="0"/>
              <a:t>Peta raven</a:t>
            </a:r>
            <a:endParaRPr lang="sl-SI" noProof="0" dirty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noProof="0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sl-SI" noProof="0" smtClean="0"/>
              <a:t>12.9.2016</a:t>
            </a:fld>
            <a:endParaRPr lang="sl-SI" noProof="0" dirty="0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noProof="0" dirty="0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noProof="0" smtClean="0"/>
              <a:t>Kliknite ikono, če želite dodati sliko</a:t>
            </a:r>
            <a:endParaRPr lang="sl-SI" noProof="0" dirty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noProof="0" smtClean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/>
          <p:cNvSpPr/>
          <p:nvPr/>
        </p:nvSpPr>
        <p:spPr>
          <a:xfrm>
            <a:off x="836614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noProof="0" dirty="0"/>
          </a:p>
        </p:txBody>
      </p:sp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 noProof="0" dirty="0" smtClean="0"/>
              <a:t>Uredite slog naslova matrice</a:t>
            </a:r>
            <a:endParaRPr lang="sl-SI" noProof="0" dirty="0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noProof="0" dirty="0" smtClean="0"/>
              <a:t>Uredite sloge besedila matrice</a:t>
            </a:r>
          </a:p>
          <a:p>
            <a:pPr lvl="1"/>
            <a:r>
              <a:rPr lang="sl-SI" noProof="0" dirty="0" smtClean="0"/>
              <a:t>Druga raven</a:t>
            </a:r>
          </a:p>
          <a:p>
            <a:pPr lvl="2"/>
            <a:r>
              <a:rPr lang="sl-SI" noProof="0" dirty="0" smtClean="0"/>
              <a:t>Tretja raven</a:t>
            </a:r>
          </a:p>
          <a:p>
            <a:pPr lvl="3"/>
            <a:r>
              <a:rPr lang="sl-SI" noProof="0" dirty="0" smtClean="0"/>
              <a:t>Četrta raven</a:t>
            </a:r>
          </a:p>
          <a:p>
            <a:pPr lvl="4"/>
            <a:r>
              <a:rPr lang="sl-SI" noProof="0" dirty="0" smtClean="0"/>
              <a:t>Peta raven</a:t>
            </a:r>
            <a:endParaRPr lang="sl-SI" noProof="0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3CD9712D-992A-4AB1-A5C2-575F75921AA2}" type="datetimeFigureOut">
              <a:rPr lang="sl-SI" noProof="0" smtClean="0"/>
              <a:pPr/>
              <a:t>12.9.2016</a:t>
            </a:fld>
            <a:endParaRPr lang="sl-SI" noProof="0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endParaRPr lang="sl-SI" noProof="0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81FEFA0A-2F20-4B60-98C6-5FFDA469AA1C}" type="slidenum">
              <a:rPr lang="sl-SI" noProof="0" smtClean="0"/>
              <a:pPr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sl-SI" sz="6000" b="0" i="0" dirty="0" smtClean="0">
                <a:solidFill>
                  <a:srgbClr val="164B4F"/>
                </a:solidFill>
                <a:latin typeface="Euphemia"/>
                <a:ea typeface="+mj-ea"/>
                <a:cs typeface="+mj-cs"/>
              </a:rPr>
              <a:t>Zgodovina vezenja</a:t>
            </a:r>
            <a:endParaRPr lang="sl-SI" sz="6000" b="0" i="0" dirty="0">
              <a:solidFill>
                <a:srgbClr val="164B4F"/>
              </a:solidFill>
              <a:latin typeface="Euphemia"/>
              <a:ea typeface="+mj-ea"/>
              <a:cs typeface="+mj-cs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l">
              <a:spcBef>
                <a:spcPts val="0"/>
              </a:spcBef>
              <a:buNone/>
            </a:pPr>
            <a:endParaRPr lang="sl-SI" sz="2400" b="0" i="0" dirty="0">
              <a:solidFill>
                <a:srgbClr val="164B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sl-SI" sz="3600" b="0" i="0" dirty="0" smtClean="0">
                <a:solidFill>
                  <a:srgbClr val="164B4F"/>
                </a:solidFill>
                <a:latin typeface="Euphemia"/>
                <a:ea typeface="+mj-ea"/>
                <a:cs typeface="+mj-cs"/>
              </a:rPr>
              <a:t>Zgodovina vezenja po svetu</a:t>
            </a:r>
            <a:endParaRPr lang="sl-SI" sz="3600" b="0" i="0" dirty="0">
              <a:solidFill>
                <a:srgbClr val="164B4F"/>
              </a:solidFill>
              <a:latin typeface="Euphemia"/>
              <a:ea typeface="+mj-ea"/>
              <a:cs typeface="+mj-cs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3"/>
          <a:srcRect l="5136" r="3447" b="12473"/>
          <a:stretch/>
        </p:blipFill>
        <p:spPr>
          <a:xfrm>
            <a:off x="7284226" y="0"/>
            <a:ext cx="5290906" cy="6957392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3862164" y="3429000"/>
            <a:ext cx="27510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Egipčani</a:t>
            </a:r>
            <a:endParaRPr lang="sl-SI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Označba mesta vsebin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7082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15000" cy="420052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8876" y="2184610"/>
            <a:ext cx="6384412" cy="4673390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7114753" y="717644"/>
            <a:ext cx="26372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Rimljani</a:t>
            </a:r>
            <a:endParaRPr lang="sl-SI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005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868" y="937062"/>
            <a:ext cx="1656184" cy="5235158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833" y="-27229"/>
            <a:ext cx="5058360" cy="6912458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3219951" y="2507962"/>
            <a:ext cx="14125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Grki</a:t>
            </a:r>
            <a:endParaRPr lang="sl-SI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013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80" y="2852936"/>
            <a:ext cx="5124450" cy="276225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8469" y="0"/>
            <a:ext cx="4536504" cy="6804756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4592312" y="908720"/>
            <a:ext cx="18758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Indija</a:t>
            </a:r>
            <a:endParaRPr lang="sl-SI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PoljeZBesedilom 4"/>
          <p:cNvSpPr txBox="1"/>
          <p:nvPr/>
        </p:nvSpPr>
        <p:spPr>
          <a:xfrm>
            <a:off x="6958508" y="6449372"/>
            <a:ext cx="237626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l-SI" b="1" dirty="0" smtClean="0"/>
              <a:t>SARI</a:t>
            </a:r>
            <a:endParaRPr lang="sl-SI" b="1" dirty="0"/>
          </a:p>
        </p:txBody>
      </p:sp>
    </p:spTree>
    <p:extLst>
      <p:ext uri="{BB962C8B-B14F-4D97-AF65-F5344CB8AC3E}">
        <p14:creationId xmlns:p14="http://schemas.microsoft.com/office/powerpoint/2010/main" val="80503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64" y="1251198"/>
            <a:ext cx="5600700" cy="56388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3825" y="260648"/>
            <a:ext cx="5715000" cy="5715000"/>
          </a:xfrm>
          <a:prstGeom prst="rect">
            <a:avLst/>
          </a:prstGeom>
        </p:spPr>
      </p:pic>
      <p:sp>
        <p:nvSpPr>
          <p:cNvPr id="8" name="Pravokotnik 7"/>
          <p:cNvSpPr/>
          <p:nvPr/>
        </p:nvSpPr>
        <p:spPr>
          <a:xfrm rot="21438235">
            <a:off x="4773378" y="1748323"/>
            <a:ext cx="26420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Kitajska</a:t>
            </a:r>
          </a:p>
        </p:txBody>
      </p:sp>
    </p:spTree>
    <p:extLst>
      <p:ext uri="{BB962C8B-B14F-4D97-AF65-F5344CB8AC3E}">
        <p14:creationId xmlns:p14="http://schemas.microsoft.com/office/powerpoint/2010/main" val="1365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981" y="0"/>
            <a:ext cx="7776864" cy="668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8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18522"/>
            <a:ext cx="3960440" cy="297033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879" y="0"/>
            <a:ext cx="5316420" cy="708856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4966" y="-2413"/>
            <a:ext cx="3694795" cy="3992257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 rot="20149201">
            <a:off x="4774089" y="4503944"/>
            <a:ext cx="15788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Peru</a:t>
            </a:r>
            <a:endParaRPr lang="sl-SI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168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2825" y="-99392"/>
            <a:ext cx="14593622" cy="684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50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renity_16x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Serenity_16x9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Serenity_16x9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Serenity_16x9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9A428D1-E286-438D-B672-84888FCE46F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Predstavitev z motivom vedrine (širokozaslonska)</Template>
  <TotalTime>0</TotalTime>
  <Words>206</Words>
  <Application>Microsoft Office PowerPoint</Application>
  <PresentationFormat>Po meri</PresentationFormat>
  <Paragraphs>22</Paragraphs>
  <Slides>9</Slides>
  <Notes>7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9</vt:i4>
      </vt:variant>
    </vt:vector>
  </HeadingPairs>
  <TitlesOfParts>
    <vt:vector size="12" baseType="lpstr">
      <vt:lpstr>Arial</vt:lpstr>
      <vt:lpstr>Euphemia</vt:lpstr>
      <vt:lpstr>Serenity_16x9</vt:lpstr>
      <vt:lpstr>Zgodovina vezenja</vt:lpstr>
      <vt:lpstr>Zgodovina vezenja po svetu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2016-09-12T09:04:57Z</dcterms:created>
  <dcterms:modified xsi:type="dcterms:W3CDTF">2016-09-12T09:49:59Z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TC028011099991</vt:lpwstr>
  </property>
</Properties>
</file>