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DA26-0C9E-41B8-9291-B2DE9BFF114B}" type="datetimeFigureOut">
              <a:rPr lang="sl-SI" smtClean="0"/>
              <a:pPr/>
              <a:t>29.3.2020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7490-6937-4C03-BA06-DB56FE32D5B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DA26-0C9E-41B8-9291-B2DE9BFF114B}" type="datetimeFigureOut">
              <a:rPr lang="sl-SI" smtClean="0"/>
              <a:pPr/>
              <a:t>29.3.2020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7490-6937-4C03-BA06-DB56FE32D5B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DA26-0C9E-41B8-9291-B2DE9BFF114B}" type="datetimeFigureOut">
              <a:rPr lang="sl-SI" smtClean="0"/>
              <a:pPr/>
              <a:t>29.3.2020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7490-6937-4C03-BA06-DB56FE32D5B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DA26-0C9E-41B8-9291-B2DE9BFF114B}" type="datetimeFigureOut">
              <a:rPr lang="sl-SI" smtClean="0"/>
              <a:pPr/>
              <a:t>29.3.2020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7490-6937-4C03-BA06-DB56FE32D5B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DA26-0C9E-41B8-9291-B2DE9BFF114B}" type="datetimeFigureOut">
              <a:rPr lang="sl-SI" smtClean="0"/>
              <a:pPr/>
              <a:t>29.3.2020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7490-6937-4C03-BA06-DB56FE32D5B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DA26-0C9E-41B8-9291-B2DE9BFF114B}" type="datetimeFigureOut">
              <a:rPr lang="sl-SI" smtClean="0"/>
              <a:pPr/>
              <a:t>29.3.2020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7490-6937-4C03-BA06-DB56FE32D5B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DA26-0C9E-41B8-9291-B2DE9BFF114B}" type="datetimeFigureOut">
              <a:rPr lang="sl-SI" smtClean="0"/>
              <a:pPr/>
              <a:t>29.3.2020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7490-6937-4C03-BA06-DB56FE32D5B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DA26-0C9E-41B8-9291-B2DE9BFF114B}" type="datetimeFigureOut">
              <a:rPr lang="sl-SI" smtClean="0"/>
              <a:pPr/>
              <a:t>29.3.2020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7490-6937-4C03-BA06-DB56FE32D5B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DA26-0C9E-41B8-9291-B2DE9BFF114B}" type="datetimeFigureOut">
              <a:rPr lang="sl-SI" smtClean="0"/>
              <a:pPr/>
              <a:t>29.3.2020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7490-6937-4C03-BA06-DB56FE32D5B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DA26-0C9E-41B8-9291-B2DE9BFF114B}" type="datetimeFigureOut">
              <a:rPr lang="sl-SI" smtClean="0"/>
              <a:pPr/>
              <a:t>29.3.2020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7490-6937-4C03-BA06-DB56FE32D5B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2DA26-0C9E-41B8-9291-B2DE9BFF114B}" type="datetimeFigureOut">
              <a:rPr lang="sl-SI" smtClean="0"/>
              <a:pPr/>
              <a:t>29.3.2020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A7490-6937-4C03-BA06-DB56FE32D5B6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92DA26-0C9E-41B8-9291-B2DE9BFF114B}" type="datetimeFigureOut">
              <a:rPr lang="sl-SI" smtClean="0"/>
              <a:pPr/>
              <a:t>29.3.2020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A7490-6937-4C03-BA06-DB56FE32D5B6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1470025"/>
          </a:xfrm>
        </p:spPr>
        <p:txBody>
          <a:bodyPr/>
          <a:lstStyle/>
          <a:p>
            <a:r>
              <a:rPr lang="sl-SI" dirty="0" smtClean="0"/>
              <a:t>Reduktor</a:t>
            </a:r>
            <a:endParaRPr lang="sl-SI" dirty="0"/>
          </a:p>
        </p:txBody>
      </p:sp>
      <p:pic>
        <p:nvPicPr>
          <p:cNvPr id="4" name="Picture 6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1285852" y="1714488"/>
            <a:ext cx="6143668" cy="4286280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Reduktor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</a:t>
            </a:r>
            <a:r>
              <a:rPr lang="sl-SI" dirty="0" smtClean="0"/>
              <a:t>adar želimo zmanjšati </a:t>
            </a:r>
            <a:r>
              <a:rPr lang="sl-SI" dirty="0"/>
              <a:t>število </a:t>
            </a:r>
            <a:r>
              <a:rPr lang="sl-SI" dirty="0" smtClean="0"/>
              <a:t>vrtljajev</a:t>
            </a:r>
          </a:p>
          <a:p>
            <a:r>
              <a:rPr lang="sl-SI" dirty="0" smtClean="0"/>
              <a:t>če želimo povečati moč</a:t>
            </a:r>
          </a:p>
          <a:p>
            <a:r>
              <a:rPr lang="sl-SI" dirty="0" smtClean="0"/>
              <a:t>opravljena pot je manjša</a:t>
            </a:r>
          </a:p>
          <a:p>
            <a:endParaRPr lang="sl-SI" dirty="0" smtClean="0"/>
          </a:p>
          <a:p>
            <a:pPr lvl="1">
              <a:buNone/>
            </a:pPr>
            <a:r>
              <a:rPr lang="sl-SI" dirty="0" smtClean="0"/>
              <a:t>Primer:</a:t>
            </a:r>
          </a:p>
          <a:p>
            <a:pPr lvl="1">
              <a:buNone/>
            </a:pPr>
            <a:r>
              <a:rPr lang="sl-SI" dirty="0" smtClean="0"/>
              <a:t>Vožnja s kolesom v klanec v nižji prestavi.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sl-SI" dirty="0" smtClean="0"/>
              <a:t>Shema</a:t>
            </a:r>
            <a:endParaRPr lang="sl-SI" dirty="0"/>
          </a:p>
        </p:txBody>
      </p:sp>
      <p:pic>
        <p:nvPicPr>
          <p:cNvPr id="4" name="Picture 7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1071538" y="1214422"/>
            <a:ext cx="6715172" cy="3929089"/>
          </a:xfrm>
          <a:prstGeom prst="rect">
            <a:avLst/>
          </a:prstGeom>
          <a:noFill/>
          <a:ln>
            <a:noFill/>
          </a:ln>
          <a:effectLst/>
          <a:extLst/>
        </p:spPr>
      </p:pic>
      <p:sp>
        <p:nvSpPr>
          <p:cNvPr id="5" name="Pravokotnik 4"/>
          <p:cNvSpPr/>
          <p:nvPr/>
        </p:nvSpPr>
        <p:spPr>
          <a:xfrm>
            <a:off x="857224" y="5429264"/>
            <a:ext cx="80724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/>
              <a:t>Sistem sestavljajo tri gredi, ena gonilna </a:t>
            </a:r>
            <a:r>
              <a:rPr lang="sl-SI" sz="2800" dirty="0" smtClean="0"/>
              <a:t>in</a:t>
            </a:r>
          </a:p>
          <a:p>
            <a:r>
              <a:rPr lang="sl-SI" sz="2800" dirty="0" smtClean="0"/>
              <a:t>dve </a:t>
            </a:r>
            <a:r>
              <a:rPr lang="sl-SI" sz="2800" dirty="0"/>
              <a:t>gnani, ter dva zobniška </a:t>
            </a:r>
            <a:r>
              <a:rPr lang="sl-SI" sz="2800" dirty="0" smtClean="0"/>
              <a:t>para.</a:t>
            </a:r>
            <a:endParaRPr lang="sl-SI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Prestavno razmerje za prvi zobniški par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b="1" dirty="0" smtClean="0"/>
              <a:t>	i</a:t>
            </a:r>
            <a:r>
              <a:rPr lang="sl-SI" b="1" baseline="-25000" dirty="0" smtClean="0"/>
              <a:t>1</a:t>
            </a:r>
            <a:r>
              <a:rPr lang="sl-SI" b="1" dirty="0" smtClean="0"/>
              <a:t> =  z</a:t>
            </a:r>
            <a:r>
              <a:rPr lang="sl-SI" b="1" baseline="-25000" dirty="0" smtClean="0"/>
              <a:t>2</a:t>
            </a:r>
            <a:r>
              <a:rPr lang="sl-SI" b="1" dirty="0" smtClean="0"/>
              <a:t> : z</a:t>
            </a:r>
            <a:r>
              <a:rPr lang="sl-SI" b="1" baseline="-25000" dirty="0" smtClean="0"/>
              <a:t>1</a:t>
            </a:r>
            <a:r>
              <a:rPr lang="sl-SI" b="1" dirty="0" smtClean="0"/>
              <a:t> </a:t>
            </a:r>
          </a:p>
          <a:p>
            <a:pPr>
              <a:buNone/>
            </a:pPr>
            <a:r>
              <a:rPr lang="sl-SI" b="1" dirty="0" smtClean="0"/>
              <a:t>	i</a:t>
            </a:r>
            <a:r>
              <a:rPr lang="sl-SI" b="1" baseline="-25000" dirty="0" smtClean="0"/>
              <a:t>1 </a:t>
            </a:r>
            <a:r>
              <a:rPr lang="sl-SI" b="1" dirty="0" smtClean="0"/>
              <a:t>= 40 :10</a:t>
            </a:r>
          </a:p>
          <a:p>
            <a:pPr>
              <a:buNone/>
            </a:pPr>
            <a:r>
              <a:rPr lang="sl-SI" dirty="0" smtClean="0"/>
              <a:t>	</a:t>
            </a:r>
            <a:r>
              <a:rPr lang="sl-SI" b="1" dirty="0" smtClean="0"/>
              <a:t>i</a:t>
            </a:r>
            <a:r>
              <a:rPr lang="sl-SI" b="1" baseline="-25000" dirty="0" smtClean="0"/>
              <a:t>1 </a:t>
            </a:r>
            <a:r>
              <a:rPr lang="sl-SI" b="1" dirty="0" smtClean="0"/>
              <a:t>= 4 : 1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  <a:p>
            <a:r>
              <a:rPr lang="sl-SI" dirty="0" smtClean="0"/>
              <a:t>Hitrost vrtenja druge gredi je štirikrat manjša od prve gredi. Ko se je  zobnik </a:t>
            </a:r>
            <a:r>
              <a:rPr lang="sl-SI" b="1" dirty="0" smtClean="0"/>
              <a:t>z</a:t>
            </a:r>
            <a:r>
              <a:rPr lang="sl-SI" b="1" baseline="-25000" dirty="0" smtClean="0"/>
              <a:t>1</a:t>
            </a:r>
            <a:r>
              <a:rPr lang="sl-SI" dirty="0" smtClean="0"/>
              <a:t> zavrtel 4x, se je zobnik </a:t>
            </a:r>
            <a:r>
              <a:rPr lang="sl-SI" b="1" dirty="0" smtClean="0"/>
              <a:t>z</a:t>
            </a:r>
            <a:r>
              <a:rPr lang="sl-SI" b="1" baseline="-25000" dirty="0" smtClean="0"/>
              <a:t>2</a:t>
            </a:r>
            <a:r>
              <a:rPr lang="sl-SI" dirty="0" smtClean="0"/>
              <a:t> zavrtel 1x.</a:t>
            </a:r>
          </a:p>
          <a:p>
            <a:pPr>
              <a:buNone/>
            </a:pPr>
            <a:endParaRPr lang="sl-SI" dirty="0"/>
          </a:p>
        </p:txBody>
      </p:sp>
      <p:pic>
        <p:nvPicPr>
          <p:cNvPr id="5" name="Picture 7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357554" y="1428736"/>
            <a:ext cx="4786346" cy="2714644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143000"/>
          </a:xfrm>
        </p:spPr>
        <p:txBody>
          <a:bodyPr>
            <a:normAutofit fontScale="90000"/>
          </a:bodyPr>
          <a:lstStyle/>
          <a:p>
            <a:r>
              <a:rPr lang="sl-SI" dirty="0" smtClean="0"/>
              <a:t>Presta</a:t>
            </a:r>
            <a:r>
              <a:rPr lang="sl-SI" sz="4000" dirty="0" smtClean="0"/>
              <a:t>vno razmerje za drugi zobniški par</a:t>
            </a:r>
            <a:endParaRPr lang="sl-SI" sz="40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1488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b="1" dirty="0" smtClean="0"/>
              <a:t>	i</a:t>
            </a:r>
            <a:r>
              <a:rPr lang="sl-SI" b="1" baseline="-25000" dirty="0" smtClean="0"/>
              <a:t>2</a:t>
            </a:r>
            <a:r>
              <a:rPr lang="sl-SI" b="1" dirty="0" smtClean="0"/>
              <a:t> =  z</a:t>
            </a:r>
            <a:r>
              <a:rPr lang="sl-SI" b="1" baseline="-25000" dirty="0" smtClean="0"/>
              <a:t>4</a:t>
            </a:r>
            <a:r>
              <a:rPr lang="sl-SI" b="1" dirty="0" smtClean="0"/>
              <a:t> : z</a:t>
            </a:r>
            <a:r>
              <a:rPr lang="sl-SI" b="1" baseline="-25000" dirty="0" smtClean="0"/>
              <a:t>3</a:t>
            </a:r>
            <a:r>
              <a:rPr lang="sl-SI" b="1" dirty="0" smtClean="0"/>
              <a:t> </a:t>
            </a:r>
          </a:p>
          <a:p>
            <a:pPr>
              <a:buNone/>
            </a:pPr>
            <a:r>
              <a:rPr lang="sl-SI" b="1" dirty="0" smtClean="0"/>
              <a:t>	i</a:t>
            </a:r>
            <a:r>
              <a:rPr lang="sl-SI" b="1" baseline="-25000" dirty="0" smtClean="0"/>
              <a:t>2 </a:t>
            </a:r>
            <a:r>
              <a:rPr lang="sl-SI" b="1" dirty="0" smtClean="0"/>
              <a:t>= 40 : 10 </a:t>
            </a:r>
          </a:p>
          <a:p>
            <a:pPr>
              <a:buNone/>
            </a:pPr>
            <a:r>
              <a:rPr lang="sl-SI" b="1" dirty="0" smtClean="0"/>
              <a:t>	i</a:t>
            </a:r>
            <a:r>
              <a:rPr lang="sl-SI" b="1" baseline="-25000" dirty="0" smtClean="0"/>
              <a:t>2 </a:t>
            </a:r>
            <a:r>
              <a:rPr lang="sl-SI" b="1" dirty="0" smtClean="0"/>
              <a:t>= 4 : 1</a:t>
            </a:r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endParaRPr lang="sl-SI" dirty="0" smtClean="0"/>
          </a:p>
          <a:p>
            <a:pPr>
              <a:buNone/>
            </a:pPr>
            <a:r>
              <a:rPr lang="sl-SI" dirty="0" smtClean="0"/>
              <a:t>	Prestavno razmerje drugega zobniškega para (</a:t>
            </a:r>
            <a:r>
              <a:rPr lang="sl-SI" b="1" dirty="0" smtClean="0"/>
              <a:t>i</a:t>
            </a:r>
            <a:r>
              <a:rPr lang="sl-SI" b="1" baseline="-25000" dirty="0" smtClean="0"/>
              <a:t>2</a:t>
            </a:r>
            <a:r>
              <a:rPr lang="sl-SI" dirty="0" smtClean="0"/>
              <a:t>) je ravno tako 4:1.</a:t>
            </a:r>
            <a:endParaRPr lang="sl-SI" dirty="0"/>
          </a:p>
        </p:txBody>
      </p:sp>
      <p:pic>
        <p:nvPicPr>
          <p:cNvPr id="4" name="Picture 7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3357554" y="1500174"/>
            <a:ext cx="4786346" cy="2714644"/>
          </a:xfrm>
          <a:prstGeom prst="rect">
            <a:avLst/>
          </a:prstGeom>
          <a:noFill/>
          <a:ln>
            <a:noFill/>
          </a:ln>
          <a:effectLst/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Skupno prestavno razmerje je:</a:t>
            </a:r>
            <a:endParaRPr lang="sl-SI" dirty="0"/>
          </a:p>
        </p:txBody>
      </p:sp>
      <p:sp>
        <p:nvSpPr>
          <p:cNvPr id="7" name="Pravokotnik 6"/>
          <p:cNvSpPr/>
          <p:nvPr/>
        </p:nvSpPr>
        <p:spPr>
          <a:xfrm>
            <a:off x="1357290" y="1500174"/>
            <a:ext cx="31432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4000" b="1" dirty="0" smtClean="0"/>
              <a:t>i = i</a:t>
            </a:r>
            <a:r>
              <a:rPr lang="sl-SI" sz="4000" b="1" baseline="-25000" dirty="0" smtClean="0"/>
              <a:t>1</a:t>
            </a:r>
            <a:r>
              <a:rPr lang="sl-SI" sz="4000" b="1" dirty="0" smtClean="0"/>
              <a:t> ∙ i</a:t>
            </a:r>
            <a:r>
              <a:rPr lang="sl-SI" sz="4000" b="1" baseline="-25000" dirty="0" smtClean="0"/>
              <a:t>2</a:t>
            </a:r>
            <a:r>
              <a:rPr lang="sl-SI" sz="4000" b="1" dirty="0" smtClean="0"/>
              <a:t> </a:t>
            </a:r>
          </a:p>
          <a:p>
            <a:r>
              <a:rPr lang="sl-SI" sz="4000" b="1" dirty="0" smtClean="0"/>
              <a:t>I = 4 ∙</a:t>
            </a:r>
            <a:r>
              <a:rPr lang="sl-SI" sz="4000" b="1" baseline="30000" dirty="0" smtClean="0"/>
              <a:t> </a:t>
            </a:r>
            <a:r>
              <a:rPr lang="sl-SI" sz="4000" b="1" dirty="0" smtClean="0"/>
              <a:t>4 = 16 </a:t>
            </a:r>
          </a:p>
          <a:p>
            <a:r>
              <a:rPr lang="sl-SI" sz="4000" b="1" dirty="0" smtClean="0"/>
              <a:t>i = 16 : 1</a:t>
            </a:r>
            <a:endParaRPr lang="sl-SI" sz="4000" dirty="0"/>
          </a:p>
        </p:txBody>
      </p:sp>
      <p:sp>
        <p:nvSpPr>
          <p:cNvPr id="9" name="Pravokotnik 8"/>
          <p:cNvSpPr/>
          <p:nvPr/>
        </p:nvSpPr>
        <p:spPr>
          <a:xfrm>
            <a:off x="571472" y="3643314"/>
            <a:ext cx="77153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 smtClean="0"/>
              <a:t>Ko se je  zobnik </a:t>
            </a:r>
            <a:r>
              <a:rPr lang="sl-SI" sz="2800" b="1" dirty="0" smtClean="0"/>
              <a:t>z</a:t>
            </a:r>
            <a:r>
              <a:rPr lang="sl-SI" sz="2800" b="1" baseline="-25000" dirty="0" smtClean="0"/>
              <a:t>1</a:t>
            </a:r>
            <a:r>
              <a:rPr lang="sl-SI" sz="2800" dirty="0" smtClean="0"/>
              <a:t> zavrtel 4x, se je zobnik </a:t>
            </a:r>
            <a:r>
              <a:rPr lang="sl-SI" sz="2800" b="1" dirty="0" smtClean="0"/>
              <a:t>z</a:t>
            </a:r>
            <a:r>
              <a:rPr lang="sl-SI" sz="2800" b="1" baseline="-25000" dirty="0" smtClean="0"/>
              <a:t>2</a:t>
            </a:r>
            <a:r>
              <a:rPr lang="sl-SI" sz="2800" dirty="0" smtClean="0"/>
              <a:t> zavrtel 1x, prav tako se je 1x zavrtel zobnik </a:t>
            </a:r>
            <a:r>
              <a:rPr lang="sl-SI" sz="2800" b="1" dirty="0" smtClean="0"/>
              <a:t>z</a:t>
            </a:r>
            <a:r>
              <a:rPr lang="sl-SI" sz="2800" b="1" baseline="-25000" dirty="0" smtClean="0"/>
              <a:t>3</a:t>
            </a:r>
            <a:r>
              <a:rPr lang="sl-SI" sz="2800" dirty="0" smtClean="0"/>
              <a:t>, saj sta pritrjena na isti gredi. Zobnik </a:t>
            </a:r>
            <a:r>
              <a:rPr lang="sl-SI" sz="2800" b="1" dirty="0" smtClean="0"/>
              <a:t>z</a:t>
            </a:r>
            <a:r>
              <a:rPr lang="sl-SI" sz="2800" b="1" baseline="-25000" dirty="0" smtClean="0"/>
              <a:t>4</a:t>
            </a:r>
            <a:r>
              <a:rPr lang="sl-SI" sz="2800" b="1" dirty="0" smtClean="0"/>
              <a:t> </a:t>
            </a:r>
            <a:r>
              <a:rPr lang="sl-SI" sz="2800" dirty="0" smtClean="0"/>
              <a:t>v tem času naredi četrtino obrata. </a:t>
            </a:r>
          </a:p>
          <a:p>
            <a:r>
              <a:rPr lang="sl-SI" sz="2800" dirty="0" smtClean="0"/>
              <a:t>Da naredi zobnik </a:t>
            </a:r>
            <a:r>
              <a:rPr lang="sl-SI" sz="2800" b="1" dirty="0" smtClean="0"/>
              <a:t>z</a:t>
            </a:r>
            <a:r>
              <a:rPr lang="sl-SI" sz="2800" b="1" baseline="-25000" dirty="0" smtClean="0"/>
              <a:t>4</a:t>
            </a:r>
            <a:r>
              <a:rPr lang="sl-SI" sz="2800" dirty="0" smtClean="0"/>
              <a:t> cel obrat, se mora torej zobnik </a:t>
            </a:r>
            <a:r>
              <a:rPr lang="sl-SI" sz="2800" b="1" dirty="0" smtClean="0"/>
              <a:t>z</a:t>
            </a:r>
            <a:r>
              <a:rPr lang="sl-SI" sz="2800" b="1" baseline="-25000" dirty="0" smtClean="0"/>
              <a:t>3</a:t>
            </a:r>
            <a:r>
              <a:rPr lang="sl-SI" sz="2800" dirty="0" smtClean="0"/>
              <a:t> zavrteti 4x, zobnik </a:t>
            </a:r>
            <a:r>
              <a:rPr lang="sl-SI" sz="2800" b="1" dirty="0" smtClean="0"/>
              <a:t>z</a:t>
            </a:r>
            <a:r>
              <a:rPr lang="sl-SI" sz="2800" b="1" baseline="-25000" dirty="0" smtClean="0"/>
              <a:t>1</a:t>
            </a:r>
            <a:r>
              <a:rPr lang="sl-SI" sz="2800" dirty="0" smtClean="0"/>
              <a:t> pa 16x.</a:t>
            </a:r>
            <a:endParaRPr lang="sl-SI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Naloga: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1"/>
            <a:ext cx="6972320" cy="140017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l-SI" sz="4000" dirty="0" smtClean="0"/>
              <a:t>	</a:t>
            </a:r>
            <a:r>
              <a:rPr lang="sl-SI" sz="4000" dirty="0" smtClean="0"/>
              <a:t>Za največ koliko lahko zmanjšaš število vrtljajev z dvema zobnikoma, ki imata 15 zob in dvema zobnikoma s 60 zobmi?</a:t>
            </a:r>
          </a:p>
          <a:p>
            <a:pPr>
              <a:buNone/>
            </a:pPr>
            <a:endParaRPr lang="sl-SI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139</Words>
  <Application>Microsoft Office PowerPoint</Application>
  <PresentationFormat>Diaprojekcija na zaslonu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8" baseType="lpstr">
      <vt:lpstr>Officeova tema</vt:lpstr>
      <vt:lpstr>Reduktor</vt:lpstr>
      <vt:lpstr>Reduktor</vt:lpstr>
      <vt:lpstr>Shema</vt:lpstr>
      <vt:lpstr>Prestavno razmerje za prvi zobniški par</vt:lpstr>
      <vt:lpstr>Prestavno razmerje za drugi zobniški par</vt:lpstr>
      <vt:lpstr>Skupno prestavno razmerje je:</vt:lpstr>
      <vt:lpstr>Naloga: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Reduktor</dc:title>
  <dc:creator>Metod</dc:creator>
  <cp:lastModifiedBy>Metod</cp:lastModifiedBy>
  <cp:revision>7</cp:revision>
  <dcterms:created xsi:type="dcterms:W3CDTF">2014-06-11T21:49:48Z</dcterms:created>
  <dcterms:modified xsi:type="dcterms:W3CDTF">2020-03-29T14:26:35Z</dcterms:modified>
</cp:coreProperties>
</file>