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EDAE1-0F06-4C2A-BAAE-7082D3E23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4BD9DD7-BA19-4627-B7FC-5CEB698F4C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2898DBB-2FE1-4CAF-9AC8-841FB9C4B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427A-2786-4D2D-897A-91080DCBBFF9}" type="datetimeFigureOut">
              <a:rPr lang="sl-SI" smtClean="0"/>
              <a:t>12. 04. 2020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5E6E50F-D0B2-46D6-ADA1-1378348A2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6F1342B-DAC6-4F15-BB54-E03AC9CA6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CC52-5EAE-4241-B7D8-4D849DEBC7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5895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EACF68-759E-4951-B60E-F27702BFD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4B82D7A-D555-411D-9CD2-16415D38E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C3F3452-E3A8-46C9-A3A1-29D878300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427A-2786-4D2D-897A-91080DCBBFF9}" type="datetimeFigureOut">
              <a:rPr lang="sl-SI" smtClean="0"/>
              <a:t>12. 04. 2020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68B8B44-FE5E-48B9-B6C0-671C9F0F4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73A955D-3782-4E7B-8E38-DF4FFC41B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CC52-5EAE-4241-B7D8-4D849DEBC7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4136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75D3411B-6BFF-430C-BD3C-C9F81C079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42726D96-CE0C-4501-A669-67A72368A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1EF8AD6-E771-40E2-BD20-65D0F442B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427A-2786-4D2D-897A-91080DCBBFF9}" type="datetimeFigureOut">
              <a:rPr lang="sl-SI" smtClean="0"/>
              <a:t>12. 04. 2020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FD57B48-0F33-48CC-82D0-A7F02617F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473F968-DB13-4FBB-AD82-ED246D0B3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CC52-5EAE-4241-B7D8-4D849DEBC7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92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F5812E-59EF-467D-AFA6-988787B6B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CAC689A-FDDA-4EA6-AB71-CAF0CC7ED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DE405B7-CB08-455A-9155-FB03B1CB1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427A-2786-4D2D-897A-91080DCBBFF9}" type="datetimeFigureOut">
              <a:rPr lang="sl-SI" smtClean="0"/>
              <a:t>12. 04. 2020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D169BDB-C2E7-4DDE-98A6-AFE591A30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4261F08-E4FE-431F-85B6-B833243F7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CC52-5EAE-4241-B7D8-4D849DEBC7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9129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3087A2-1715-408B-B18D-9EFF15614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BF09C94-B46B-4658-8DD8-06790B746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D85E0C8-68BF-4684-87C9-75E41F1D5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427A-2786-4D2D-897A-91080DCBBFF9}" type="datetimeFigureOut">
              <a:rPr lang="sl-SI" smtClean="0"/>
              <a:t>12. 04. 2020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0A22E2A-955B-4769-BF1B-05992DFF5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540496F-BD29-4538-956A-032439983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CC52-5EAE-4241-B7D8-4D849DEBC7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057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B1EF53-25C3-48B4-B5F9-F0EB1740C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28BCEC-A6D7-49BF-99FB-BCC9DEA619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D21E6EC-8B41-4A2A-8B33-EED2057F6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854D6FF-3C8B-4B61-8E46-C28ACBD29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427A-2786-4D2D-897A-91080DCBBFF9}" type="datetimeFigureOut">
              <a:rPr lang="sl-SI" smtClean="0"/>
              <a:t>12. 04. 2020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E661834-7AD0-4980-827F-C7910276F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89876CF-0C8B-4CDC-B9EF-83D37B339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CC52-5EAE-4241-B7D8-4D849DEBC7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9098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D4A9AC-DB32-4FD9-8438-F3D2FD4CD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F1E0D21-20B6-4D96-A62C-E34C29B07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E694892-8F98-486C-B7A0-B48B39A3C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800C054E-0870-49D9-9C8B-D4F39A2F2E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E73192CD-85F8-4E91-81CA-DC875EC19F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FF7670ED-3DF5-4A6D-B043-0723F1EEB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427A-2786-4D2D-897A-91080DCBBFF9}" type="datetimeFigureOut">
              <a:rPr lang="sl-SI" smtClean="0"/>
              <a:t>12. 04. 2020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77F0FBA2-DACB-467D-99BF-30F1D55D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98D15CCF-6322-4E1B-B8A5-C1F310403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CC52-5EAE-4241-B7D8-4D849DEBC7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232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18F100-83F2-4A07-BAC2-9BF003103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EA2B6D6-BDBE-4F45-BC5E-12D87B9ED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427A-2786-4D2D-897A-91080DCBBFF9}" type="datetimeFigureOut">
              <a:rPr lang="sl-SI" smtClean="0"/>
              <a:t>12. 04. 2020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921A5593-27B4-4177-87B2-18D3893FC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C27BCC8C-3906-4F90-9E7D-36B311A3C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CC52-5EAE-4241-B7D8-4D849DEBC7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024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88AA2429-595F-4DBE-A225-6AFF96B0F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427A-2786-4D2D-897A-91080DCBBFF9}" type="datetimeFigureOut">
              <a:rPr lang="sl-SI" smtClean="0"/>
              <a:t>12. 04. 2020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0BDAF53A-0EB7-4729-A0D5-9418D1666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839DF70-1470-4420-9A71-4212EC5CE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CC52-5EAE-4241-B7D8-4D849DEBC7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1890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8688D0-33F8-4CCF-8789-4399B94FD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93359AA-600C-492C-972A-26E00A3F3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5534402-60E9-4052-B303-5EDBA9C6F8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8268BBD-D3A9-4787-8472-40948D0E0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427A-2786-4D2D-897A-91080DCBBFF9}" type="datetimeFigureOut">
              <a:rPr lang="sl-SI" smtClean="0"/>
              <a:t>12. 04. 2020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921834C-7BC6-4AD6-BE8C-3B728AE4A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30C584E-FB50-43B2-9778-58123030F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CC52-5EAE-4241-B7D8-4D849DEBC7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966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293863-2FC5-41DA-9A8D-87DE80FB9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04A2327-E803-4CCC-A597-A2B382BE97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ECF10E4-2E28-4DB8-B700-6F3F825A6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784C354-3324-4D0A-AB33-818E21218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427A-2786-4D2D-897A-91080DCBBFF9}" type="datetimeFigureOut">
              <a:rPr lang="sl-SI" smtClean="0"/>
              <a:t>12. 04. 2020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E9E7F20-47FF-4ADA-8546-D6E668265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B428DC3-229D-4D4A-9DFD-7C8A7B94F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CC52-5EAE-4241-B7D8-4D849DEBC7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1950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69A4A697-29FF-4C6C-90BC-9A39DE986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5551E93-165E-477E-80B1-4F4C835B6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6F508EF-0E05-4F67-A790-B5FA1DC4B7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A427A-2786-4D2D-897A-91080DCBBFF9}" type="datetimeFigureOut">
              <a:rPr lang="sl-SI" smtClean="0"/>
              <a:t>12. 04. 2020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4DFA86C-DD4E-4EC0-9C7B-0C3B919A9C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444D6E2-6EAF-4D66-8C68-94F09B1271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7CC52-5EAE-4241-B7D8-4D849DEBC7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4620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1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7CF0C1FC-C11E-4F31-AD84-FBCDF09965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817" y="2770632"/>
            <a:ext cx="4672584" cy="2101070"/>
          </a:xfrm>
        </p:spPr>
        <p:txBody>
          <a:bodyPr anchor="t">
            <a:normAutofit/>
          </a:bodyPr>
          <a:lstStyle/>
          <a:p>
            <a:pPr algn="l"/>
            <a:r>
              <a:rPr lang="sl-SI" sz="4400" dirty="0">
                <a:solidFill>
                  <a:srgbClr val="000000"/>
                </a:solidFill>
              </a:rPr>
              <a:t>IZDELAVA SVEČNIKA IZ PLOČEVINKE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A641461-39DF-4011-BD72-4F6AC019EE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9816" y="4465873"/>
            <a:ext cx="4672280" cy="838831"/>
          </a:xfrm>
        </p:spPr>
        <p:txBody>
          <a:bodyPr anchor="b">
            <a:normAutofit/>
          </a:bodyPr>
          <a:lstStyle/>
          <a:p>
            <a:pPr algn="l"/>
            <a:r>
              <a:rPr lang="sl-SI" sz="1800" dirty="0">
                <a:solidFill>
                  <a:srgbClr val="000000"/>
                </a:solidFill>
              </a:rPr>
              <a:t>Martin Knuplež, </a:t>
            </a:r>
          </a:p>
          <a:p>
            <a:pPr algn="l"/>
            <a:r>
              <a:rPr lang="sl-SI" sz="1800" dirty="0">
                <a:solidFill>
                  <a:srgbClr val="000000"/>
                </a:solidFill>
              </a:rPr>
              <a:t>OŠBI</a:t>
            </a:r>
          </a:p>
        </p:txBody>
      </p:sp>
      <p:sp>
        <p:nvSpPr>
          <p:cNvPr id="18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Slika 4" descr="Slika, ki vsebuje besede predmet, miza, osvetljeno, sedeče&#10;&#10;Opis je samodejno ustvarjen">
            <a:extLst>
              <a:ext uri="{FF2B5EF4-FFF2-40B4-BE49-F238E27FC236}">
                <a16:creationId xmlns:a16="http://schemas.microsoft.com/office/drawing/2014/main" id="{402B7EC6-9F8B-437E-9B51-08330CB0145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93318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6096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0322F1-101C-4221-91FF-4801D534E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POTREBUJEŠ ZA IZDELAVO SVEČNIKA?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89E800B6-B1B0-4EF8-AC65-359014CEC558}"/>
              </a:ext>
            </a:extLst>
          </p:cNvPr>
          <p:cNvSpPr txBox="1"/>
          <p:nvPr/>
        </p:nvSpPr>
        <p:spPr>
          <a:xfrm>
            <a:off x="695400" y="191683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GRADIVA:</a:t>
            </a:r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14731495-BD31-41CE-9067-93F38A763CD3}"/>
              </a:ext>
            </a:extLst>
          </p:cNvPr>
          <p:cNvSpPr/>
          <p:nvPr/>
        </p:nvSpPr>
        <p:spPr>
          <a:xfrm>
            <a:off x="695400" y="2384884"/>
            <a:ext cx="39949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pločevinka (embalaža za napitek),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list papirja A4 (primernejši je kariran)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1AD647F-41F6-49CB-84C0-817A8C19191F}"/>
              </a:ext>
            </a:extLst>
          </p:cNvPr>
          <p:cNvSpPr txBox="1"/>
          <p:nvPr/>
        </p:nvSpPr>
        <p:spPr>
          <a:xfrm>
            <a:off x="695400" y="3358734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ORODJE IN PRIBOR:</a:t>
            </a:r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C0C9E3F8-DA5C-4745-85A6-8E0185F7129F}"/>
              </a:ext>
            </a:extLst>
          </p:cNvPr>
          <p:cNvSpPr/>
          <p:nvPr/>
        </p:nvSpPr>
        <p:spPr>
          <a:xfrm>
            <a:off x="695400" y="3826786"/>
            <a:ext cx="29121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svinčnik in trikotnik,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lepilni trak,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škarjice za papir,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rokavice za gospodinjstvo.</a:t>
            </a:r>
          </a:p>
        </p:txBody>
      </p:sp>
    </p:spTree>
    <p:extLst>
      <p:ext uri="{BB962C8B-B14F-4D97-AF65-F5344CB8AC3E}">
        <p14:creationId xmlns:p14="http://schemas.microsoft.com/office/powerpoint/2010/main" val="3496444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AD1D09-8625-4320-8069-01CFFE13A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5623"/>
          </a:xfrm>
        </p:spPr>
        <p:txBody>
          <a:bodyPr/>
          <a:lstStyle/>
          <a:p>
            <a:r>
              <a:rPr lang="sl-SI" dirty="0"/>
              <a:t>IZDELAVA ŠABLONE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5E507ECC-C9B9-45C2-8819-F9425886E1B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6845" y="3972875"/>
            <a:ext cx="3503178" cy="234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9D410871-81CF-4B7B-93CC-B2309E70497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1977" y="3972875"/>
            <a:ext cx="3689254" cy="234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Slika 7" descr="Slika, ki vsebuje besede hrana&#10;&#10;Opis je samodejno ustvarjen">
            <a:extLst>
              <a:ext uri="{FF2B5EF4-FFF2-40B4-BE49-F238E27FC236}">
                <a16:creationId xmlns:a16="http://schemas.microsoft.com/office/drawing/2014/main" id="{63CBD75B-B5F9-4301-A565-9426152CD295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3792" y="3972875"/>
            <a:ext cx="3982465" cy="234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PoljeZBesedilom 8">
            <a:extLst>
              <a:ext uri="{FF2B5EF4-FFF2-40B4-BE49-F238E27FC236}">
                <a16:creationId xmlns:a16="http://schemas.microsoft.com/office/drawing/2014/main" id="{5A8854E7-3A5D-4E6D-9329-C4AEB611F7B3}"/>
              </a:ext>
            </a:extLst>
          </p:cNvPr>
          <p:cNvSpPr txBox="1"/>
          <p:nvPr/>
        </p:nvSpPr>
        <p:spPr>
          <a:xfrm>
            <a:off x="443372" y="1412776"/>
            <a:ext cx="7524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1. Od lista A4 odreži po daljši stranici približno 2 cm širok trak.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60F972E-6BF0-4805-8464-845A10F3FE20}"/>
              </a:ext>
            </a:extLst>
          </p:cNvPr>
          <p:cNvSpPr txBox="1"/>
          <p:nvPr/>
        </p:nvSpPr>
        <p:spPr>
          <a:xfrm>
            <a:off x="461374" y="1856237"/>
            <a:ext cx="7524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2. Trak ovij okrog pločevinke in označi obseg pločevinke. 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7A66EDF-417D-49F6-977C-3B2DE636DAA3}"/>
              </a:ext>
            </a:extLst>
          </p:cNvPr>
          <p:cNvSpPr txBox="1"/>
          <p:nvPr/>
        </p:nvSpPr>
        <p:spPr>
          <a:xfrm>
            <a:off x="461374" y="2286429"/>
            <a:ext cx="8874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3. Trak poravnaj in izmeri dolžino obsega. V tem primeru je obseg pločevinke 208 mm.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F78D4EB0-C9CE-4666-9C74-8623AECC7697}"/>
              </a:ext>
            </a:extLst>
          </p:cNvPr>
          <p:cNvSpPr txBox="1"/>
          <p:nvPr/>
        </p:nvSpPr>
        <p:spPr>
          <a:xfrm>
            <a:off x="443372" y="2716621"/>
            <a:ext cx="7762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4. Dolžino obsega razdeli na želeno število krakov. V našem primeru je 13 krakov, širokih po 16 mm.</a:t>
            </a:r>
          </a:p>
        </p:txBody>
      </p:sp>
      <p:pic>
        <p:nvPicPr>
          <p:cNvPr id="14" name="Slika 13" descr="Slika, ki vsebuje besede svinčnik&#10;&#10;Opis je samodejno ustvarjen">
            <a:extLst>
              <a:ext uri="{FF2B5EF4-FFF2-40B4-BE49-F238E27FC236}">
                <a16:creationId xmlns:a16="http://schemas.microsoft.com/office/drawing/2014/main" id="{37A0E232-18D5-4BFD-98CF-E53302CF966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57822" y="1160748"/>
            <a:ext cx="2355941" cy="18314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85235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AD1D09-8625-4320-8069-01CFFE13A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96" y="144632"/>
            <a:ext cx="10515600" cy="795623"/>
          </a:xfrm>
        </p:spPr>
        <p:txBody>
          <a:bodyPr/>
          <a:lstStyle/>
          <a:p>
            <a:r>
              <a:rPr lang="sl-SI" dirty="0"/>
              <a:t>IZDELAVA ŠABLONE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5A8854E7-3A5D-4E6D-9329-C4AEB611F7B3}"/>
              </a:ext>
            </a:extLst>
          </p:cNvPr>
          <p:cNvSpPr txBox="1"/>
          <p:nvPr/>
        </p:nvSpPr>
        <p:spPr>
          <a:xfrm>
            <a:off x="407368" y="944724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5. Preostali del lista A4 obrnemo v ležeči položaj. Od spodnjega roba lista navzgor odmerimo razdaljo, ki bo predstavljala globino svečnika. V našem primeru je ta razdalja 25 mm.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7A66EDF-417D-49F6-977C-3B2DE636DAA3}"/>
              </a:ext>
            </a:extLst>
          </p:cNvPr>
          <p:cNvSpPr txBox="1"/>
          <p:nvPr/>
        </p:nvSpPr>
        <p:spPr>
          <a:xfrm>
            <a:off x="407368" y="1665965"/>
            <a:ext cx="8874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6. Od te razdalje odmerimo še višino krakov. Lahko je poljubna. V našem primeru je 50 mm.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F78D4EB0-C9CE-4666-9C74-8623AECC7697}"/>
              </a:ext>
            </a:extLst>
          </p:cNvPr>
          <p:cNvSpPr txBox="1"/>
          <p:nvPr/>
        </p:nvSpPr>
        <p:spPr>
          <a:xfrm>
            <a:off x="374083" y="2032040"/>
            <a:ext cx="9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7. Od levega roba lista odmerimo dolžino, ki predstavlja obseg pločevinke (208 mm). To razdaljo razdelimo na število krakov. V našem primeru imamo 13 krakov s širinami po 16 mm.</a:t>
            </a:r>
          </a:p>
        </p:txBody>
      </p:sp>
      <p:pic>
        <p:nvPicPr>
          <p:cNvPr id="14" name="Slika 13" descr="Slika, ki vsebuje besede svinčnik&#10;&#10;Opis je samodejno ustvarjen">
            <a:extLst>
              <a:ext uri="{FF2B5EF4-FFF2-40B4-BE49-F238E27FC236}">
                <a16:creationId xmlns:a16="http://schemas.microsoft.com/office/drawing/2014/main" id="{37A0E232-18D5-4BFD-98CF-E53302CF966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57822" y="1160748"/>
            <a:ext cx="2355941" cy="18314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25BBCCA0-ADD4-4246-AD7F-82BAAF769367}"/>
              </a:ext>
            </a:extLst>
          </p:cNvPr>
          <p:cNvSpPr txBox="1"/>
          <p:nvPr/>
        </p:nvSpPr>
        <p:spPr>
          <a:xfrm>
            <a:off x="407368" y="2675114"/>
            <a:ext cx="9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8. </a:t>
            </a:r>
            <a:r>
              <a:rPr lang="sl-SI" b="1" dirty="0"/>
              <a:t>Kraki so lahko različnih oblik. Zaželeno je, da narišeš svojo. </a:t>
            </a:r>
            <a:r>
              <a:rPr lang="sl-SI" dirty="0"/>
              <a:t>V našem primeru so kraki trikotne oblike, zato označimo še točke vrhov trikotnikov, ki so na sredinah širin krakov.</a:t>
            </a:r>
          </a:p>
        </p:txBody>
      </p:sp>
      <p:pic>
        <p:nvPicPr>
          <p:cNvPr id="5" name="Slika 4" descr="Slika, ki vsebuje besede besedilo&#10;&#10;Opis je samodejno ustvarjen">
            <a:extLst>
              <a:ext uri="{FF2B5EF4-FFF2-40B4-BE49-F238E27FC236}">
                <a16:creationId xmlns:a16="http://schemas.microsoft.com/office/drawing/2014/main" id="{7771C196-3E9B-4BD7-9631-9400E046469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9396" y="3569711"/>
            <a:ext cx="8112224" cy="29822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30057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AD1D09-8625-4320-8069-01CFFE13A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5623"/>
          </a:xfrm>
        </p:spPr>
        <p:txBody>
          <a:bodyPr/>
          <a:lstStyle/>
          <a:p>
            <a:r>
              <a:rPr lang="sl-SI" dirty="0"/>
              <a:t>PRITRJEVANJE ŠABLONE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5A8854E7-3A5D-4E6D-9329-C4AEB611F7B3}"/>
              </a:ext>
            </a:extLst>
          </p:cNvPr>
          <p:cNvSpPr txBox="1"/>
          <p:nvPr/>
        </p:nvSpPr>
        <p:spPr>
          <a:xfrm>
            <a:off x="407368" y="1255754"/>
            <a:ext cx="108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1. S škarjicami izrežemo (</a:t>
            </a:r>
            <a:r>
              <a:rPr lang="sl-SI" dirty="0" err="1"/>
              <a:t>izstrižemo</a:t>
            </a:r>
            <a:r>
              <a:rPr lang="sl-SI" dirty="0"/>
              <a:t>) iz lista pravokotnik, ki predstavlja zunanje robove šablone.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7A66EDF-417D-49F6-977C-3B2DE636DAA3}"/>
              </a:ext>
            </a:extLst>
          </p:cNvPr>
          <p:cNvSpPr txBox="1"/>
          <p:nvPr/>
        </p:nvSpPr>
        <p:spPr>
          <a:xfrm>
            <a:off x="407368" y="1691027"/>
            <a:ext cx="8874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2. Pločevinko postavimo na mizo in okrog nje ovijemo šablono tako, da se dotika mize.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F78D4EB0-C9CE-4666-9C74-8623AECC7697}"/>
              </a:ext>
            </a:extLst>
          </p:cNvPr>
          <p:cNvSpPr txBox="1"/>
          <p:nvPr/>
        </p:nvSpPr>
        <p:spPr>
          <a:xfrm>
            <a:off x="407368" y="2222957"/>
            <a:ext cx="9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3. Z lepilnim trakom prilepimo šablono na pločevinko po celotnem zgornjem robu. 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25BBCCA0-ADD4-4246-AD7F-82BAAF769367}"/>
              </a:ext>
            </a:extLst>
          </p:cNvPr>
          <p:cNvSpPr txBox="1"/>
          <p:nvPr/>
        </p:nvSpPr>
        <p:spPr>
          <a:xfrm>
            <a:off x="407368" y="2756986"/>
            <a:ext cx="10657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4. Spodnji rob šablone prilepimo na dno pločevinke na treh ali štirih mestih. Na ta način dosežemo, da se ne premika, ko izrežemo večino krakov.</a:t>
            </a:r>
          </a:p>
        </p:txBody>
      </p:sp>
      <p:pic>
        <p:nvPicPr>
          <p:cNvPr id="4" name="Slika 3" descr="Slika, ki vsebuje besede roka, držanje, majhno, hrana&#10;&#10;Opis je samodejno ustvarjen">
            <a:extLst>
              <a:ext uri="{FF2B5EF4-FFF2-40B4-BE49-F238E27FC236}">
                <a16:creationId xmlns:a16="http://schemas.microsoft.com/office/drawing/2014/main" id="{56C6305A-1446-48D2-84E3-33776D8920D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29397" y="3825044"/>
            <a:ext cx="3738518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Slika 6" descr="Slika, ki vsebuje besede oseba, kozarec, miza, roka&#10;&#10;Opis je samodejno ustvarjen">
            <a:extLst>
              <a:ext uri="{FF2B5EF4-FFF2-40B4-BE49-F238E27FC236}">
                <a16:creationId xmlns:a16="http://schemas.microsoft.com/office/drawing/2014/main" id="{2F3651EC-9625-4850-871E-3746C5C379F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083" y="3825044"/>
            <a:ext cx="3475002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Slika 9" descr="Slika, ki vsebuje besede oseba, držanje, miza, moški&#10;&#10;Opis je samodejno ustvarjen">
            <a:extLst>
              <a:ext uri="{FF2B5EF4-FFF2-40B4-BE49-F238E27FC236}">
                <a16:creationId xmlns:a16="http://schemas.microsoft.com/office/drawing/2014/main" id="{06679ABF-BE23-4174-9F8D-44C079FE767C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7222" y="3825044"/>
            <a:ext cx="3584088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03250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AD1D09-8625-4320-8069-01CFFE13A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5623"/>
          </a:xfrm>
        </p:spPr>
        <p:txBody>
          <a:bodyPr/>
          <a:lstStyle/>
          <a:p>
            <a:r>
              <a:rPr lang="sl-SI" dirty="0"/>
              <a:t>IZREZOVANJE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5A8854E7-3A5D-4E6D-9329-C4AEB611F7B3}"/>
              </a:ext>
            </a:extLst>
          </p:cNvPr>
          <p:cNvSpPr txBox="1"/>
          <p:nvPr/>
        </p:nvSpPr>
        <p:spPr>
          <a:xfrm>
            <a:off x="623392" y="1160748"/>
            <a:ext cx="9145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Pri izrezovanju bodi zelo previden! nekateri robovi so ostri in koničasti! Pri delu uporabi rokavice, lahko za gospodinjstvo.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7A66EDF-417D-49F6-977C-3B2DE636DAA3}"/>
              </a:ext>
            </a:extLst>
          </p:cNvPr>
          <p:cNvSpPr txBox="1"/>
          <p:nvPr/>
        </p:nvSpPr>
        <p:spPr>
          <a:xfrm>
            <a:off x="407368" y="1849693"/>
            <a:ext cx="10657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1. S koničastim delom škarjic napravi luknjo v pločevinko. Pločevinko odreži do roba lepilnega traku. 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F78D4EB0-C9CE-4666-9C74-8623AECC7697}"/>
              </a:ext>
            </a:extLst>
          </p:cNvPr>
          <p:cNvSpPr txBox="1"/>
          <p:nvPr/>
        </p:nvSpPr>
        <p:spPr>
          <a:xfrm>
            <a:off x="407368" y="2381623"/>
            <a:ext cx="9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2. S škarjicami izreži po šabloni odvečno gradivo. Pri delu bodi pazljiv! 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25BBCCA0-ADD4-4246-AD7F-82BAAF769367}"/>
              </a:ext>
            </a:extLst>
          </p:cNvPr>
          <p:cNvSpPr txBox="1"/>
          <p:nvPr/>
        </p:nvSpPr>
        <p:spPr>
          <a:xfrm>
            <a:off x="407368" y="2915652"/>
            <a:ext cx="10657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3. Previdno odstrani ostanke šablone.</a:t>
            </a:r>
          </a:p>
        </p:txBody>
      </p:sp>
      <p:pic>
        <p:nvPicPr>
          <p:cNvPr id="5" name="Slika 4" descr="Slika, ki vsebuje besede svinčnik&#10;&#10;Opis je samodejno ustvarjen">
            <a:extLst>
              <a:ext uri="{FF2B5EF4-FFF2-40B4-BE49-F238E27FC236}">
                <a16:creationId xmlns:a16="http://schemas.microsoft.com/office/drawing/2014/main" id="{47ADCA5E-99BD-4D48-99F2-DF1E822A160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20337" y="3914377"/>
            <a:ext cx="2844316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1090E7F1-2FE2-40E1-8FD2-7384EB86F53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347" y="3906973"/>
            <a:ext cx="4405458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Slika 13" descr="Slika, ki vsebuje besede nepremičen, držanje, nož&#10;&#10;Opis je samodejno ustvarjen">
            <a:extLst>
              <a:ext uri="{FF2B5EF4-FFF2-40B4-BE49-F238E27FC236}">
                <a16:creationId xmlns:a16="http://schemas.microsoft.com/office/drawing/2014/main" id="{1B92A4EC-D4BF-45A9-8C1C-E332D2635E3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6805" y="3906973"/>
            <a:ext cx="4222105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27299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AD1D09-8625-4320-8069-01CFFE13A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98" y="68751"/>
            <a:ext cx="10515600" cy="795623"/>
          </a:xfrm>
        </p:spPr>
        <p:txBody>
          <a:bodyPr/>
          <a:lstStyle/>
          <a:p>
            <a:r>
              <a:rPr lang="sl-SI" dirty="0"/>
              <a:t>KRIVLJENJE KRAKOV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5A8854E7-3A5D-4E6D-9329-C4AEB611F7B3}"/>
              </a:ext>
            </a:extLst>
          </p:cNvPr>
          <p:cNvSpPr txBox="1"/>
          <p:nvPr/>
        </p:nvSpPr>
        <p:spPr>
          <a:xfrm>
            <a:off x="656424" y="772210"/>
            <a:ext cx="9685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Pri krivljenju krakov bodi zelo previden! Nekateri robovi so ostri in koničasti! Pri delu uporabi rokavice, lahko za gospodinjstvo.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7A66EDF-417D-49F6-977C-3B2DE636DAA3}"/>
              </a:ext>
            </a:extLst>
          </p:cNvPr>
          <p:cNvSpPr txBox="1"/>
          <p:nvPr/>
        </p:nvSpPr>
        <p:spPr>
          <a:xfrm>
            <a:off x="404898" y="1551563"/>
            <a:ext cx="10657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1. Na najširši del roba kraka nastavi z zunanje strani rezilo škarjic. S palcem pritisni pločevino ob rezilo škarjic in počasi previdno potegni navzgor. Pločevina se ukrivi v lep lok. 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F78D4EB0-C9CE-4666-9C74-8623AECC7697}"/>
              </a:ext>
            </a:extLst>
          </p:cNvPr>
          <p:cNvSpPr txBox="1"/>
          <p:nvPr/>
        </p:nvSpPr>
        <p:spPr>
          <a:xfrm>
            <a:off x="404898" y="2274351"/>
            <a:ext cx="9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2. Postopek ponovi pri vseh krakih! 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25BBCCA0-ADD4-4246-AD7F-82BAAF769367}"/>
              </a:ext>
            </a:extLst>
          </p:cNvPr>
          <p:cNvSpPr txBox="1"/>
          <p:nvPr/>
        </p:nvSpPr>
        <p:spPr>
          <a:xfrm>
            <a:off x="656424" y="2643683"/>
            <a:ext cx="10657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/>
              <a:t>Krake svečnika lahko oblikuješ po svoje. Variant je res ogromno in zaželeno je, da najdeš svojo!</a:t>
            </a:r>
          </a:p>
        </p:txBody>
      </p:sp>
      <p:pic>
        <p:nvPicPr>
          <p:cNvPr id="4" name="Slika 3" descr="Slika, ki vsebuje besede predmet, miza, osvetljeno, sedeče&#10;&#10;Opis je samodejno ustvarjen">
            <a:extLst>
              <a:ext uri="{FF2B5EF4-FFF2-40B4-BE49-F238E27FC236}">
                <a16:creationId xmlns:a16="http://schemas.microsoft.com/office/drawing/2014/main" id="{1AA0CE0B-A809-4992-B66F-E5B4520ED89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90" y="4077352"/>
            <a:ext cx="3259122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DFDC9AC1-7138-4984-BDB6-67EC2BAB286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1344" y="4068616"/>
            <a:ext cx="4320480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Slika 12" descr="Slika, ki vsebuje besede notranji, miza, sedeče, lesen&#10;&#10;Opis je samodejno ustvarjen">
            <a:extLst>
              <a:ext uri="{FF2B5EF4-FFF2-40B4-BE49-F238E27FC236}">
                <a16:creationId xmlns:a16="http://schemas.microsoft.com/office/drawing/2014/main" id="{14E91025-68C7-4313-8259-9FD2C47CF59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01226" y="4077352"/>
            <a:ext cx="3788598" cy="252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1760F62E-0B62-435C-870C-BC2936B6204E}"/>
              </a:ext>
            </a:extLst>
          </p:cNvPr>
          <p:cNvSpPr txBox="1"/>
          <p:nvPr/>
        </p:nvSpPr>
        <p:spPr>
          <a:xfrm>
            <a:off x="656424" y="3075092"/>
            <a:ext cx="10657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 svečnik lahko postaviš čajno svečko. Če pa želiš, lahko svoj svečnik prineseš v šolo, kjer bomo dodali še konico, na katero boš lahko nataknil navadno svečko.</a:t>
            </a:r>
          </a:p>
        </p:txBody>
      </p:sp>
    </p:spTree>
    <p:extLst>
      <p:ext uri="{BB962C8B-B14F-4D97-AF65-F5344CB8AC3E}">
        <p14:creationId xmlns:p14="http://schemas.microsoft.com/office/powerpoint/2010/main" val="178210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BD0A92D-399A-41B4-B955-6B72A41B7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42264" y="0"/>
            <a:ext cx="9349736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6A49DF9-534D-4905-8F46-02AB63EB6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A200508A-09E0-4B0E-8A3D-94549BEEE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20" y="4592325"/>
            <a:ext cx="5946579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700" kern="12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VELIKO ZABAVE IN USTVARJALNOSTI PRI DELU!</a:t>
            </a:r>
          </a:p>
        </p:txBody>
      </p:sp>
      <p:sp>
        <p:nvSpPr>
          <p:cNvPr id="13" name="Freeform 56">
            <a:extLst>
              <a:ext uri="{FF2B5EF4-FFF2-40B4-BE49-F238E27FC236}">
                <a16:creationId xmlns:a16="http://schemas.microsoft.com/office/drawing/2014/main" id="{9FA51AA9-DFBD-4CB2-9C70-26DAC24A3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35021" y="2"/>
            <a:ext cx="4305922" cy="3193227"/>
          </a:xfrm>
          <a:custGeom>
            <a:avLst/>
            <a:gdLst>
              <a:gd name="connsiteX0" fmla="*/ 268379 w 4305922"/>
              <a:gd name="connsiteY0" fmla="*/ 0 h 3193227"/>
              <a:gd name="connsiteX1" fmla="*/ 4037544 w 4305922"/>
              <a:gd name="connsiteY1" fmla="*/ 0 h 3193227"/>
              <a:gd name="connsiteX2" fmla="*/ 4046072 w 4305922"/>
              <a:gd name="connsiteY2" fmla="*/ 14037 h 3193227"/>
              <a:gd name="connsiteX3" fmla="*/ 4305922 w 4305922"/>
              <a:gd name="connsiteY3" fmla="*/ 1040266 h 3193227"/>
              <a:gd name="connsiteX4" fmla="*/ 2152962 w 4305922"/>
              <a:gd name="connsiteY4" fmla="*/ 3193227 h 3193227"/>
              <a:gd name="connsiteX5" fmla="*/ 0 w 4305922"/>
              <a:gd name="connsiteY5" fmla="*/ 1040266 h 3193227"/>
              <a:gd name="connsiteX6" fmla="*/ 259851 w 4305922"/>
              <a:gd name="connsiteY6" fmla="*/ 14037 h 3193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05922" h="3193227">
                <a:moveTo>
                  <a:pt x="268379" y="0"/>
                </a:moveTo>
                <a:lnTo>
                  <a:pt x="4037544" y="0"/>
                </a:lnTo>
                <a:lnTo>
                  <a:pt x="4046072" y="14037"/>
                </a:lnTo>
                <a:cubicBezTo>
                  <a:pt x="4211790" y="319097"/>
                  <a:pt x="4305922" y="668689"/>
                  <a:pt x="4305922" y="1040266"/>
                </a:cubicBezTo>
                <a:cubicBezTo>
                  <a:pt x="4305922" y="2229314"/>
                  <a:pt x="3342009" y="3193227"/>
                  <a:pt x="2152962" y="3193227"/>
                </a:cubicBezTo>
                <a:cubicBezTo>
                  <a:pt x="963913" y="3193227"/>
                  <a:pt x="0" y="2229314"/>
                  <a:pt x="0" y="1040266"/>
                </a:cubicBezTo>
                <a:cubicBezTo>
                  <a:pt x="0" y="668689"/>
                  <a:pt x="94133" y="319097"/>
                  <a:pt x="259851" y="14037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Slika 2" descr="Slika, ki vsebuje besede predmet, miza, osvetljeno, sedeče&#10;&#10;Opis je samodejno ustvarjen">
            <a:extLst>
              <a:ext uri="{FF2B5EF4-FFF2-40B4-BE49-F238E27FC236}">
                <a16:creationId xmlns:a16="http://schemas.microsoft.com/office/drawing/2014/main" id="{EF04FAE6-73B8-4BF5-8ABE-910FC880C78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47837" y="1"/>
            <a:ext cx="4063868" cy="3072200"/>
          </a:xfrm>
          <a:custGeom>
            <a:avLst/>
            <a:gdLst/>
            <a:ahLst/>
            <a:cxnLst/>
            <a:rect l="l" t="t" r="r" b="b"/>
            <a:pathLst>
              <a:path w="4063868" h="3072200">
                <a:moveTo>
                  <a:pt x="288818" y="0"/>
                </a:moveTo>
                <a:lnTo>
                  <a:pt x="3775050" y="0"/>
                </a:lnTo>
                <a:lnTo>
                  <a:pt x="3818625" y="71726"/>
                </a:lnTo>
                <a:cubicBezTo>
                  <a:pt x="3975028" y="359637"/>
                  <a:pt x="4063868" y="689577"/>
                  <a:pt x="4063868" y="1040266"/>
                </a:cubicBezTo>
                <a:cubicBezTo>
                  <a:pt x="4063868" y="2162473"/>
                  <a:pt x="3154140" y="3072200"/>
                  <a:pt x="2031934" y="3072200"/>
                </a:cubicBezTo>
                <a:cubicBezTo>
                  <a:pt x="909728" y="3072200"/>
                  <a:pt x="0" y="2162473"/>
                  <a:pt x="0" y="1040266"/>
                </a:cubicBezTo>
                <a:cubicBezTo>
                  <a:pt x="0" y="689577"/>
                  <a:pt x="88841" y="359637"/>
                  <a:pt x="245244" y="71726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15" name="Freeform 58">
            <a:extLst>
              <a:ext uri="{FF2B5EF4-FFF2-40B4-BE49-F238E27FC236}">
                <a16:creationId xmlns:a16="http://schemas.microsoft.com/office/drawing/2014/main" id="{D5905D0D-FE5E-454B-A340-4DE821C09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85658" y="1424717"/>
            <a:ext cx="4506342" cy="5442758"/>
          </a:xfrm>
          <a:custGeom>
            <a:avLst/>
            <a:gdLst>
              <a:gd name="connsiteX0" fmla="*/ 3034499 w 4506342"/>
              <a:gd name="connsiteY0" fmla="*/ 0 h 5442758"/>
              <a:gd name="connsiteX1" fmla="*/ 4480922 w 4506342"/>
              <a:gd name="connsiteY1" fmla="*/ 366248 h 5442758"/>
              <a:gd name="connsiteX2" fmla="*/ 4506342 w 4506342"/>
              <a:gd name="connsiteY2" fmla="*/ 381691 h 5442758"/>
              <a:gd name="connsiteX3" fmla="*/ 4506342 w 4506342"/>
              <a:gd name="connsiteY3" fmla="*/ 5442758 h 5442758"/>
              <a:gd name="connsiteX4" fmla="*/ 1193461 w 4506342"/>
              <a:gd name="connsiteY4" fmla="*/ 5442758 h 5442758"/>
              <a:gd name="connsiteX5" fmla="*/ 1104276 w 4506342"/>
              <a:gd name="connsiteY5" fmla="*/ 5376066 h 5442758"/>
              <a:gd name="connsiteX6" fmla="*/ 0 w 4506342"/>
              <a:gd name="connsiteY6" fmla="*/ 3034499 h 5442758"/>
              <a:gd name="connsiteX7" fmla="*/ 3034499 w 4506342"/>
              <a:gd name="connsiteY7" fmla="*/ 0 h 5442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6342" h="5442758">
                <a:moveTo>
                  <a:pt x="3034499" y="0"/>
                </a:moveTo>
                <a:cubicBezTo>
                  <a:pt x="3558220" y="0"/>
                  <a:pt x="4050953" y="132675"/>
                  <a:pt x="4480922" y="366248"/>
                </a:cubicBezTo>
                <a:lnTo>
                  <a:pt x="4506342" y="381691"/>
                </a:lnTo>
                <a:lnTo>
                  <a:pt x="4506342" y="5442758"/>
                </a:lnTo>
                <a:lnTo>
                  <a:pt x="1193461" y="5442758"/>
                </a:lnTo>
                <a:lnTo>
                  <a:pt x="1104276" y="5376066"/>
                </a:lnTo>
                <a:cubicBezTo>
                  <a:pt x="429867" y="4819495"/>
                  <a:pt x="0" y="3977198"/>
                  <a:pt x="0" y="3034499"/>
                </a:cubicBezTo>
                <a:cubicBezTo>
                  <a:pt x="0" y="1358591"/>
                  <a:pt x="1358591" y="0"/>
                  <a:pt x="3034499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14" descr="DSCN7426m">
            <a:extLst>
              <a:ext uri="{FF2B5EF4-FFF2-40B4-BE49-F238E27FC236}">
                <a16:creationId xmlns:a16="http://schemas.microsoft.com/office/drawing/2014/main" id="{29B0346C-73B2-43C2-B414-66BA7ECF33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3" b="-3"/>
          <a:stretch/>
        </p:blipFill>
        <p:spPr bwMode="auto">
          <a:xfrm>
            <a:off x="7840768" y="1579827"/>
            <a:ext cx="4351232" cy="5287648"/>
          </a:xfrm>
          <a:custGeom>
            <a:avLst/>
            <a:gdLst/>
            <a:ahLst/>
            <a:cxnLst/>
            <a:rect l="l" t="t" r="r" b="b"/>
            <a:pathLst>
              <a:path w="4351232" h="5287648">
                <a:moveTo>
                  <a:pt x="2879389" y="0"/>
                </a:moveTo>
                <a:cubicBezTo>
                  <a:pt x="3376340" y="0"/>
                  <a:pt x="3843887" y="125893"/>
                  <a:pt x="4251877" y="347527"/>
                </a:cubicBezTo>
                <a:lnTo>
                  <a:pt x="4351232" y="407886"/>
                </a:lnTo>
                <a:lnTo>
                  <a:pt x="4351232" y="5287648"/>
                </a:lnTo>
                <a:lnTo>
                  <a:pt x="1303444" y="5287648"/>
                </a:lnTo>
                <a:lnTo>
                  <a:pt x="1269495" y="5267024"/>
                </a:lnTo>
                <a:cubicBezTo>
                  <a:pt x="503573" y="4749577"/>
                  <a:pt x="0" y="3873291"/>
                  <a:pt x="0" y="2879389"/>
                </a:cubicBezTo>
                <a:cubicBezTo>
                  <a:pt x="0" y="1289146"/>
                  <a:pt x="1289146" y="0"/>
                  <a:pt x="2879389" y="0"/>
                </a:cubicBezTo>
                <a:close/>
              </a:path>
            </a:pathLst>
          </a:custGeom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0790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517</Words>
  <Application>Microsoft Office PowerPoint</Application>
  <PresentationFormat>Širokozaslonsko</PresentationFormat>
  <Paragraphs>39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Officeova tema</vt:lpstr>
      <vt:lpstr>IZDELAVA SVEČNIKA IZ PLOČEVINKE</vt:lpstr>
      <vt:lpstr>KAJ POTREBUJEŠ ZA IZDELAVO SVEČNIKA?</vt:lpstr>
      <vt:lpstr>IZDELAVA ŠABLONE</vt:lpstr>
      <vt:lpstr>IZDELAVA ŠABLONE</vt:lpstr>
      <vt:lpstr>PRITRJEVANJE ŠABLONE</vt:lpstr>
      <vt:lpstr>IZREZOVANJE</vt:lpstr>
      <vt:lpstr>KRIVLJENJE KRAKOV</vt:lpstr>
      <vt:lpstr>VELIKO ZABAVE IN USTVARJALNOSTI PRI DELU!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IZDELAVA SVEČNIKA IZ PLOČEVINKE</dc:title>
  <dc:creator>Martin Knuplež</dc:creator>
  <cp:lastModifiedBy>Martin Knuplež</cp:lastModifiedBy>
  <cp:revision>3</cp:revision>
  <dcterms:created xsi:type="dcterms:W3CDTF">2020-04-12T11:52:49Z</dcterms:created>
  <dcterms:modified xsi:type="dcterms:W3CDTF">2020-04-12T11:55:16Z</dcterms:modified>
</cp:coreProperties>
</file>