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6C42-C3D6-4542-BB47-5E3EFA6F5A62}" type="datetimeFigureOut">
              <a:rPr lang="sl-SI" smtClean="0"/>
              <a:t>23. 01. 2022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1EF4B-8F07-48DE-903F-E003DC1A5A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9608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7A47-39C4-48EA-884E-27611820D469}" type="datetimeFigureOut">
              <a:rPr lang="sl-SI" smtClean="0"/>
              <a:t>23. 01. 2022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D715-6509-41C5-9AB9-26688875BC8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718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7A47-39C4-48EA-884E-27611820D469}" type="datetimeFigureOut">
              <a:rPr lang="sl-SI" smtClean="0"/>
              <a:t>23. 01. 2022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D715-6509-41C5-9AB9-26688875BC8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9880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7A47-39C4-48EA-884E-27611820D469}" type="datetimeFigureOut">
              <a:rPr lang="sl-SI" smtClean="0"/>
              <a:t>23. 01. 2022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D715-6509-41C5-9AB9-26688875BC8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3090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7A47-39C4-48EA-884E-27611820D469}" type="datetimeFigureOut">
              <a:rPr lang="sl-SI" smtClean="0"/>
              <a:t>23. 01. 2022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D715-6509-41C5-9AB9-26688875BC8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3387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7A47-39C4-48EA-884E-27611820D469}" type="datetimeFigureOut">
              <a:rPr lang="sl-SI" smtClean="0"/>
              <a:t>23. 01. 2022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D715-6509-41C5-9AB9-26688875BC8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2092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7A47-39C4-48EA-884E-27611820D469}" type="datetimeFigureOut">
              <a:rPr lang="sl-SI" smtClean="0"/>
              <a:t>23. 01. 2022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D715-6509-41C5-9AB9-26688875BC8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4136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7A47-39C4-48EA-884E-27611820D469}" type="datetimeFigureOut">
              <a:rPr lang="sl-SI" smtClean="0"/>
              <a:t>23. 01. 2022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D715-6509-41C5-9AB9-26688875BC8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9574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7A47-39C4-48EA-884E-27611820D469}" type="datetimeFigureOut">
              <a:rPr lang="sl-SI" smtClean="0"/>
              <a:t>23. 01. 2022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D715-6509-41C5-9AB9-26688875BC8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1274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7A47-39C4-48EA-884E-27611820D469}" type="datetimeFigureOut">
              <a:rPr lang="sl-SI" smtClean="0"/>
              <a:t>23. 01. 2022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D715-6509-41C5-9AB9-26688875BC8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9962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7A47-39C4-48EA-884E-27611820D469}" type="datetimeFigureOut">
              <a:rPr lang="sl-SI" smtClean="0"/>
              <a:t>23. 01. 2022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D715-6509-41C5-9AB9-26688875BC8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533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7A47-39C4-48EA-884E-27611820D469}" type="datetimeFigureOut">
              <a:rPr lang="sl-SI" smtClean="0"/>
              <a:t>23. 01. 2022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D715-6509-41C5-9AB9-26688875BC8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145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07A47-39C4-48EA-884E-27611820D469}" type="datetimeFigureOut">
              <a:rPr lang="sl-SI" smtClean="0"/>
              <a:t>23. 01. 2022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ED715-6509-41C5-9AB9-26688875BC8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342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9864" y="83933"/>
            <a:ext cx="10515600" cy="1325563"/>
          </a:xfrm>
        </p:spPr>
        <p:txBody>
          <a:bodyPr/>
          <a:lstStyle/>
          <a:p>
            <a:r>
              <a:rPr lang="sl-SI" b="1" dirty="0">
                <a:solidFill>
                  <a:srgbClr val="7030A0"/>
                </a:solidFill>
              </a:rPr>
              <a:t>PODNEBJE IN RASTLINSTVO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340769"/>
            <a:ext cx="4238128" cy="477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6240016" y="1328253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altLang="sl-SI" b="1" dirty="0">
                <a:solidFill>
                  <a:srgbClr val="7030A0"/>
                </a:solidFill>
              </a:rPr>
              <a:t>KAJ VPLIVA NA PODNEBJE?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altLang="sl-SI" dirty="0"/>
              <a:t>Geografska lega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altLang="sl-SI" dirty="0"/>
              <a:t>Oddaljenost od morja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altLang="sl-SI" dirty="0"/>
              <a:t>Relief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6240016" y="266203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/>
              <a:t>V katerih toplotnih pasovih ležita Avstralija in Oceanija?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466" y="3432711"/>
            <a:ext cx="3952230" cy="232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1919537" y="6093297"/>
            <a:ext cx="4067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/>
              <a:t>Kateri letni čas imajo v Avstraliji, ko imamo pri nas zimo?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6294303" y="588646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/>
              <a:t>Opiši rastlinstvo v Avstraliji in Oceaniji?</a:t>
            </a:r>
          </a:p>
          <a:p>
            <a:r>
              <a:rPr lang="sl-SI" i="1" dirty="0"/>
              <a:t>Zakaj so tu pogosti požari?</a:t>
            </a:r>
          </a:p>
        </p:txBody>
      </p:sp>
    </p:spTree>
    <p:extLst>
      <p:ext uri="{BB962C8B-B14F-4D97-AF65-F5344CB8AC3E}">
        <p14:creationId xmlns:p14="http://schemas.microsoft.com/office/powerpoint/2010/main" val="3490435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241557"/>
            <a:ext cx="6912768" cy="595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127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088" y="360091"/>
            <a:ext cx="10201848" cy="615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78580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243" y="394713"/>
            <a:ext cx="3342134" cy="272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231" y="3715059"/>
            <a:ext cx="3492161" cy="285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397" y="3715059"/>
            <a:ext cx="3430354" cy="285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397" y="328237"/>
            <a:ext cx="3418814" cy="279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avokotnik 7"/>
          <p:cNvSpPr/>
          <p:nvPr/>
        </p:nvSpPr>
        <p:spPr>
          <a:xfrm>
            <a:off x="2351584" y="3171510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i="1" dirty="0"/>
              <a:t>S pomočjo </a:t>
            </a:r>
            <a:r>
              <a:rPr lang="sl-SI" i="1" dirty="0" err="1"/>
              <a:t>klimogramov</a:t>
            </a:r>
            <a:r>
              <a:rPr lang="sl-SI" i="1" dirty="0"/>
              <a:t> opiši podnebja v Avstraliji in jih primerjaj med sabo.</a:t>
            </a:r>
          </a:p>
        </p:txBody>
      </p:sp>
    </p:spTree>
    <p:extLst>
      <p:ext uri="{BB962C8B-B14F-4D97-AF65-F5344CB8AC3E}">
        <p14:creationId xmlns:p14="http://schemas.microsoft.com/office/powerpoint/2010/main" val="1188859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0"/>
            <a:ext cx="9725025" cy="70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12502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zultat iskanja slik za avstralija podneb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0"/>
            <a:ext cx="87366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811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zultat iskanja slik za avstralija podneb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52" y="0"/>
            <a:ext cx="87366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8C19A164-FFFB-4DDE-A6DD-8FCB9F6C706E}"/>
              </a:ext>
            </a:extLst>
          </p:cNvPr>
          <p:cNvSpPr txBox="1"/>
          <p:nvPr/>
        </p:nvSpPr>
        <p:spPr>
          <a:xfrm>
            <a:off x="5071620" y="3059668"/>
            <a:ext cx="1451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Puščavsko - </a:t>
            </a:r>
            <a:r>
              <a:rPr lang="sl-SI" dirty="0" err="1"/>
              <a:t>scrub</a:t>
            </a:r>
            <a:endParaRPr lang="sl-SI" dirty="0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DEB05D51-488F-4D22-84A0-569233A727F4}"/>
              </a:ext>
            </a:extLst>
          </p:cNvPr>
          <p:cNvSpPr txBox="1"/>
          <p:nvPr/>
        </p:nvSpPr>
        <p:spPr>
          <a:xfrm>
            <a:off x="5533534" y="1302788"/>
            <a:ext cx="189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Savansko – akacija, baobab 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EA36ECD-1E5D-40C1-BC46-3E8B37909F5B}"/>
              </a:ext>
            </a:extLst>
          </p:cNvPr>
          <p:cNvSpPr txBox="1"/>
          <p:nvPr/>
        </p:nvSpPr>
        <p:spPr>
          <a:xfrm>
            <a:off x="6095998" y="6821"/>
            <a:ext cx="3189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Ekvatorialno monsunsko – </a:t>
            </a:r>
          </a:p>
          <a:p>
            <a:r>
              <a:rPr lang="sl-SI" dirty="0"/>
              <a:t>tropski deževni gozd, mangrove 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CC9C5814-4327-4E4B-A1BF-F0B32DC63CD2}"/>
              </a:ext>
            </a:extLst>
          </p:cNvPr>
          <p:cNvSpPr txBox="1"/>
          <p:nvPr/>
        </p:nvSpPr>
        <p:spPr>
          <a:xfrm>
            <a:off x="4081806" y="5835516"/>
            <a:ext cx="145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Sredozemsko 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70FFB27-C0D2-4DF9-AA6F-139FA3B5B845}"/>
              </a:ext>
            </a:extLst>
          </p:cNvPr>
          <p:cNvSpPr txBox="1"/>
          <p:nvPr/>
        </p:nvSpPr>
        <p:spPr>
          <a:xfrm rot="18483534">
            <a:off x="8700940" y="4204355"/>
            <a:ext cx="1508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Oceansko – </a:t>
            </a:r>
          </a:p>
          <a:p>
            <a:r>
              <a:rPr lang="sl-SI" dirty="0"/>
              <a:t>Listnati gozd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E71D6787-51C9-4A9C-9981-21465570A20E}"/>
              </a:ext>
            </a:extLst>
          </p:cNvPr>
          <p:cNvSpPr txBox="1"/>
          <p:nvPr/>
        </p:nvSpPr>
        <p:spPr>
          <a:xfrm rot="18650267">
            <a:off x="7797462" y="3873647"/>
            <a:ext cx="1830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Travniško rastje</a:t>
            </a:r>
          </a:p>
        </p:txBody>
      </p:sp>
    </p:spTree>
    <p:extLst>
      <p:ext uri="{BB962C8B-B14F-4D97-AF65-F5344CB8AC3E}">
        <p14:creationId xmlns:p14="http://schemas.microsoft.com/office/powerpoint/2010/main" val="906791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5269" y="0"/>
            <a:ext cx="10515600" cy="1325563"/>
          </a:xfrm>
        </p:spPr>
        <p:txBody>
          <a:bodyPr/>
          <a:lstStyle/>
          <a:p>
            <a:r>
              <a:rPr lang="sl-SI" dirty="0"/>
              <a:t>Podnebje - </a:t>
            </a:r>
            <a:r>
              <a:rPr lang="sl-SI" dirty="0" err="1"/>
              <a:t>klimogrami</a:t>
            </a:r>
            <a:endParaRPr lang="sl-SI" dirty="0"/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>
          <a:xfrm>
            <a:off x="1981200" y="1600201"/>
            <a:ext cx="9372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  </a:t>
            </a:r>
            <a:r>
              <a:rPr lang="sl-SI" dirty="0" err="1"/>
              <a:t>Alice</a:t>
            </a:r>
            <a:r>
              <a:rPr lang="sl-SI" dirty="0"/>
              <a:t>                                                                      Tasmanija</a:t>
            </a:r>
          </a:p>
          <a:p>
            <a:pPr marL="0" indent="0">
              <a:buNone/>
            </a:pPr>
            <a:r>
              <a:rPr lang="sl-SI" dirty="0"/>
              <a:t>  </a:t>
            </a:r>
            <a:r>
              <a:rPr lang="sl-SI" dirty="0" err="1"/>
              <a:t>Springs</a:t>
            </a:r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   Perth                                                                     Darwin</a:t>
            </a:r>
          </a:p>
        </p:txBody>
      </p:sp>
      <p:pic>
        <p:nvPicPr>
          <p:cNvPr id="7" name="Označba mesta vseb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52" y="1417638"/>
            <a:ext cx="4892635" cy="496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59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slov 1"/>
          <p:cNvSpPr>
            <a:spLocks noGrp="1"/>
          </p:cNvSpPr>
          <p:nvPr>
            <p:ph type="title"/>
          </p:nvPr>
        </p:nvSpPr>
        <p:spPr>
          <a:xfrm>
            <a:off x="1984375" y="-12484"/>
            <a:ext cx="8229600" cy="1143000"/>
          </a:xfrm>
        </p:spPr>
        <p:txBody>
          <a:bodyPr/>
          <a:lstStyle/>
          <a:p>
            <a:pPr eaLnBrk="1" hangingPunct="1"/>
            <a:r>
              <a:rPr lang="sl-SI" dirty="0">
                <a:solidFill>
                  <a:srgbClr val="FF0000"/>
                </a:solidFill>
              </a:rPr>
              <a:t>PODNEBJE IN RASTJE</a:t>
            </a:r>
          </a:p>
        </p:txBody>
      </p:sp>
      <p:sp>
        <p:nvSpPr>
          <p:cNvPr id="29699" name="Ograda vsebine 2"/>
          <p:cNvSpPr>
            <a:spLocks noGrp="1"/>
          </p:cNvSpPr>
          <p:nvPr>
            <p:ph idx="1"/>
          </p:nvPr>
        </p:nvSpPr>
        <p:spPr>
          <a:xfrm>
            <a:off x="1739106" y="1406888"/>
            <a:ext cx="8713788" cy="4924425"/>
          </a:xfrm>
        </p:spPr>
        <p:txBody>
          <a:bodyPr>
            <a:normAutofit/>
          </a:bodyPr>
          <a:lstStyle/>
          <a:p>
            <a:pPr marL="514350" indent="-514350">
              <a:buFontTx/>
              <a:buAutoNum type="arabicPeriod"/>
            </a:pPr>
            <a:r>
              <a:rPr lang="sl-SI" sz="1800" b="1" dirty="0"/>
              <a:t>Monsunsko (S del):</a:t>
            </a:r>
          </a:p>
          <a:p>
            <a:pPr marL="1771650" lvl="3" indent="-514350">
              <a:buFont typeface="Wingdings" pitchFamily="2" charset="2"/>
              <a:buChar char="Ø"/>
            </a:pPr>
            <a:r>
              <a:rPr lang="sl-SI" dirty="0"/>
              <a:t>monsuni od novembra do marca</a:t>
            </a:r>
          </a:p>
          <a:p>
            <a:pPr marL="1771650" lvl="3" indent="-514350">
              <a:buFont typeface="Wingdings" pitchFamily="2" charset="2"/>
              <a:buChar char="Ø"/>
            </a:pPr>
            <a:r>
              <a:rPr lang="sl-SI" dirty="0"/>
              <a:t>sušno od junija do oktobra</a:t>
            </a:r>
          </a:p>
          <a:p>
            <a:pPr marL="1771650" lvl="3" indent="-514350">
              <a:buFont typeface="Wingdings" pitchFamily="2" charset="2"/>
              <a:buChar char="Ø"/>
            </a:pPr>
            <a:r>
              <a:rPr lang="sl-SI" dirty="0"/>
              <a:t>evkalipt</a:t>
            </a:r>
          </a:p>
          <a:p>
            <a:pPr marL="1257300" lvl="3" indent="0">
              <a:buNone/>
            </a:pPr>
            <a:endParaRPr lang="sl-SI" dirty="0"/>
          </a:p>
          <a:p>
            <a:pPr marL="514350" indent="-514350">
              <a:buFontTx/>
              <a:buAutoNum type="arabicPeriod"/>
            </a:pPr>
            <a:r>
              <a:rPr lang="sl-SI" sz="1800" b="1" dirty="0"/>
              <a:t>Puščavsko in </a:t>
            </a:r>
            <a:r>
              <a:rPr lang="sl-SI" sz="1800" b="1" dirty="0" err="1"/>
              <a:t>polpuščavsko</a:t>
            </a:r>
            <a:r>
              <a:rPr lang="sl-SI" sz="1800" b="1" dirty="0"/>
              <a:t> (Z in srednji del)</a:t>
            </a:r>
          </a:p>
          <a:p>
            <a:pPr marL="1771650" lvl="3" indent="-514350">
              <a:buFont typeface="Wingdings" pitchFamily="2" charset="2"/>
              <a:buChar char="Ø"/>
            </a:pPr>
            <a:r>
              <a:rPr lang="sl-SI" dirty="0"/>
              <a:t>pod 250 mm padavin</a:t>
            </a:r>
          </a:p>
          <a:p>
            <a:pPr marL="1771650" lvl="3" indent="-514350">
              <a:buFont typeface="Wingdings" pitchFamily="2" charset="2"/>
              <a:buChar char="Ø"/>
            </a:pPr>
            <a:r>
              <a:rPr lang="sl-SI" dirty="0" err="1"/>
              <a:t>scrub</a:t>
            </a:r>
            <a:r>
              <a:rPr lang="sl-SI" dirty="0"/>
              <a:t> – bodljikavo grmovje</a:t>
            </a:r>
          </a:p>
          <a:p>
            <a:pPr marL="1771650" lvl="3" indent="-514350">
              <a:buFont typeface="Wingdings" pitchFamily="2" charset="2"/>
              <a:buChar char="Ø"/>
            </a:pPr>
            <a:r>
              <a:rPr lang="sl-SI" dirty="0"/>
              <a:t>arteški vodnjak</a:t>
            </a:r>
          </a:p>
          <a:p>
            <a:pPr marL="1257300" lvl="3" indent="0">
              <a:buNone/>
            </a:pPr>
            <a:endParaRPr lang="sl-SI" dirty="0"/>
          </a:p>
          <a:p>
            <a:pPr marL="514350" indent="-514350">
              <a:buFontTx/>
              <a:buAutoNum type="arabicPeriod"/>
            </a:pPr>
            <a:r>
              <a:rPr lang="sl-SI" sz="1800" b="1" dirty="0"/>
              <a:t>Vlažno subtropsko - oceansko (ob vzhodni obali)</a:t>
            </a:r>
          </a:p>
          <a:p>
            <a:pPr marL="1771650" lvl="3" indent="-514350">
              <a:buFont typeface="Wingdings" pitchFamily="2" charset="2"/>
              <a:buChar char="Ø"/>
            </a:pPr>
            <a:r>
              <a:rPr lang="sl-SI" dirty="0"/>
              <a:t>veliko padavin</a:t>
            </a:r>
          </a:p>
          <a:p>
            <a:pPr marL="1257300" lvl="3" indent="0">
              <a:buNone/>
            </a:pPr>
            <a:endParaRPr lang="sl-SI" dirty="0"/>
          </a:p>
          <a:p>
            <a:pPr marL="514350" indent="-514350">
              <a:buFontTx/>
              <a:buAutoNum type="arabicPeriod"/>
            </a:pPr>
            <a:r>
              <a:rPr lang="sl-SI" sz="1800" b="1" dirty="0"/>
              <a:t>Sredozemsko (J in JZ)</a:t>
            </a:r>
          </a:p>
          <a:p>
            <a:pPr marL="0" indent="0">
              <a:buNone/>
            </a:pPr>
            <a:endParaRPr lang="sl-SI" dirty="0"/>
          </a:p>
          <a:p>
            <a:pPr marL="514350" indent="-514350">
              <a:buFontTx/>
              <a:buAutoNum type="arabicPeriod"/>
            </a:pPr>
            <a:endParaRPr lang="sl-SI" dirty="0"/>
          </a:p>
          <a:p>
            <a:pPr marL="514350" indent="-514350">
              <a:buNone/>
            </a:pPr>
            <a:endParaRPr lang="sl-SI" dirty="0"/>
          </a:p>
        </p:txBody>
      </p:sp>
      <p:sp>
        <p:nvSpPr>
          <p:cNvPr id="1026" name="AutoShape 2" descr="data:image/jpeg;base64,/9j/4AAQSkZJRgABAQAAAQABAAD/2wCEAAkGBhQSERQUExMUFBUWGBgXGRgXGB4dFxoWGhgYFxgXFxgXHCgeFxolGRUYHy8gIycpLCwsFx8xNTAqNSYrLCkBCQoKDgwOGg8PGiwkHyQsLCwsLCktLCwsLCwsLCwsLCwsLCksKSksLCwsLCwsLCwsLCwpLCksLCwsLCksKSksLP/AABEIAMIBAwMBIgACEQEDEQH/xAAbAAABBQEBAAAAAAAAAAAAAAAEAAIDBQYBB//EADsQAAECBAQDBQcEAQQDAQEAAAECEQADITEEEkFRBWFxIoGRofAGEzKSscHRFEJS4fEHFiOCFTNiclP/xAAZAQADAQEBAAAAAAAAAAAAAAAAAQIDBAX/xAAjEQACAgAHAQEBAQEAAAAAAAAAAQIRAxITFCExYVFBBKFx/9oADAMBAAIRAxEAPwDw6FGvxvs3ISRlzMRbNbviAcBlbK+aOtfyTfPBlrRMvCjU/wC35Wyvmhf7elbK+aHssTwWtEy0KNX/ALdlbK+aF/t2Vsr5oeyxPBa8TKQo1g9nJWyvmhf7clbK+aDY4nga8TJwo1v+25Oyvmh8v2XlEsAr5oNjieBrxMfCjZTPZaSCQxLbKpHP9sSdlfNBscTwNeJjoUbNHsrKNkqOvxbXi99mv9MJWLUf/YlCWzF6u1hpCl/HOKttDWNF8I8vhR6h7T+wmDkLEuWmdmTVSlL7JBGg3eK3Aew0qZNRLyrGcirmiblVeTnuhL+SbV8A8aKdGBhR73M/0RwCEsVzipVnWKdwTWMTx3/TYYVbTEKYvlVmoob0seURD+eU3SaKliKJ51CjYf7Yk7K+aEfZmTsr5o22OJ4RrxMfCjXj2ak7K+Yx0+zUn+KvmMGxxPA14mPhRsB7NSdlfMYkR7NYd6pU3JRhbLE8DXiYuFHqWB9gsJOpKlzlEX7RYdSaC0GyP9K8OUZlpmJJD5cxcDmdDGT/AJ5Ls0zpnkEKPV5n+nmET2ck0que2RTpCT/pxh2f3E4tftG3INC0JBnR5RCjfY32XwktZSUTA2hUXHjFav2blD9q2NnOkaL+TEZLxYoycKNQfZ+Vsrxhp4BK2V4w9lieC1omZhRpP/BS9j4x2DZ4nga0S0Ah4TGgxXswSVGUUlg+UE+AfVt4M4FwQIQpc+RmCqJCi3e10m1THoasUrOfI7ozCJRNg8dVJILEMdjfwj1rhXD5UiW8pOVy5GYmrcydoqPbCchOYGWCtY7JIB8HD0cxMf6LlSQ3hUrs89yR0Iif3MdEuOswIPdx0IggS4cJUAgcS4cEQSJMW3BpEoKC1KAy1Y6n7VhSllQ0rYGngZKP3GZQ5MptrXWC8NJlpllC05VkMc2p66AGNNO43JIDKDjnFRjsPIWlSkqUZjlW9NukcyxHLiVm+VLoZg+FKCMpUgA0zJAJZvpGn4KmXgwEJOYKqXGvPu+kYuVLmS+0Dlt62i/9ncFMxUxSVzMqUirNmc2ZxbrE4sXTt8Dg+ejVcQweGmoUoykEkDQAliLFuUDY7EImJSwCSHalU3dlc2FG2iWfwBcrDsl5s2wIXlFf3MaBhodozM/BY0ZgqWQ3QA6Ur2r6RzQWb9NZOvw0cmcmahpqqoIUCdFCyqXgfH49ExKUkgpDuDUVvSKjhnstPXmVMmGUkNbtEuCbAsw35xQY0rlzFJEx8pZxR+7TppGkcJSdJkudK2g/ivBcIHyqyZhYmx0IerXpGUn4bKogEKbURYTyV1NTvA6pMd2HFx7ZzTkn0gIy457uDfcwvcxqQCJlQvdRf8K4CVT0S5oXLBvRizPR+bRqsb7BKSHQuWUkpymy2Z9ix745548Yumaxw3JWVHsjighIC6DZ2MaqdiUAuliCGD6DWMdxPgkyQgqKkM4FD2rtQWisTxVSY5nhvEeZG6kocM0GJWBOM4O5ZJY0yjQg3gpHHg1wOu0ZSdxhSgxSPOI8DiAZiQuiSat5VingyrknUX4a3jWPkT0dpKXAZ2Dt10jL8YxKJkoISHINGBJ5t3RpxwyWyFpVQ0yqqxs9+UEycOl2zAkcmG0ZRkoltNnlipBdmLxd4PDIkIJmhCwpLs3aroCfqI03FeGy84JCX3BZ9nJtD8LwIt+0C7lz0HkfGNZYyaIWHRgpPBVrGZOUA2daQb7EvCi8mcHmqJOV3Jq4HkY7FavotMJRLmJIXLIzBzd35XaJMLxubiD7vKCbkk23MZ9ExQ1MWXC+J+6ObK6rGtxEPDpfRqfJdiTikBTmWAksAokP0p9YBm8ZzTP+dD5bMbHcEGIMXxdU0FwRsx+u8B5X0/uCGH9CU/hZYiXIXXtOdXD9+8SIwEhTgjI+oXamgqDXfeKxMuHiVGuR/jMnNfCLEYLIWcEaEeqQ1MiCkyYtsHgZISlZmdoVKXaugFK840c8q5JUbfBouG+y8qRhs01CVzFJJch8vIPyH1jJT8CErWJaDMQGrWnMkWjTq9o5RDdoMNj31huF4/LkPkS4LaVoKd7RxwlNNtpuzolGLMYqVWzQ+UCLEh7t6rGg4hiZU0qUEZVGrtV9OUVXuY7IzzLlHPKNPgN4jiEBKUyx3uST3WERcPxK8OuoUkkAsR3gl9DD8JMSkupGbqdYtF8dBKVe7DgNXbZ9IxfCy1ZqnfNmg4d7YpUkhVSBTmWOkWieLoWlBBD6/fujDyzLWsKUkJS75RtqKaQbMk4csQhTd9/J4454cb4N4yZrsbjkS0uCDmqWNHjPfq5E0TVrlIUnKAXSxKnoxAf/AAIr08CEx1BRCUg9kZmdnFSbbs5pA8j/AIqEUDuyhYs/N4IwS6fINhmAxciSvMJaEEFwcoJH/ZQJtSKTjeElLzTEDKSSWFi5qW06CkXRxQI+EkFqG/Pq4pHZU2QlVUAJaoY32IqWf6RpGTi75JcU1QDh+AS50oLTLAYCgUXs9WdzAqJaEoAyIoXD3BpVz94v5XEZKQ0kEcqsx6/aBMYEJUFISgrfM/8AQ1gU5N0GVAyuPskJVQjU1bpSGTfaMbmlmJaJ/wBWZgCZrFGarClOcD+00mQcpksGASQGY3rS50eHFJypg20rQNi+LBcpYUoFxRNb0/F4z0vCFRYecGpwxNACegieXwlRqzdaFhch7x1LLhqrOdtzfRErBSiEuWYMSk0POsTq4Akge7C3er87BywFQYsJPs9LMskTElTZhp/1uwgj9Ply+8mOCKkMSDyJjnli/GbKH1FRxKTMkAIUTlfskGhoNjcCkRypE0ozgTMuhYs3UwZxXDH3qTmC0BikKIsLhmbSDcPOWZC0pUntOyTSgsAxAHS1Ily4TKXZRTMQcwB7VtfuYt0yZykOSlIL9mgO1P7iuxOCW7iUpIA/dVzqXAA8ohXxVYADu2mkJ89D67LKbMmk1EzuUWtyLQor1canbDy/MKJy/wDB5gfFcKQlKSlRrvbyFDAfuW0gw4jUgfbq1ofMnhQFAPv42jWMpLszlFPoETLizk8Ko6lBJ2v0dt4ZIxKBoktXv5xN78lWYljakN4jfQlBLsH/AEpGlN9ISZcEFyBVxtEiEdBF53+k5Bgwqr5dvPk8EI4StiWAYOxNfKOoWRqPpTuiQY02C2pu5a3hEuUvwrLEFRhy4ABfSlYKmZ1odRUa0GnMxCeJpC0hSwSaAGsSzJwJcEQZm2KqRZ8OKZSfhZRZ1FtdNwIFmYEBZPZZ35N60gILS/xDxif3qRE0020yrTRNiVhQqEkn91iOrUg39VJWgIUyeyz5bK0I5RWDEJ1r66RH75O4hZQsJRhAH7ZDai1+u0EjEyuy5mEMH7Zd9eTRXjFpFlN3w04tOqvP8wNN9jTS6Ls4qXkZK1B9ASEmuuopoLxAVSwP2i1ypwz20e1eUVE3Fpy/GkHQvXuDhzFGv2mKeyAVkjKS9ArMwPQ0vGTSj2Vdmyl4+UkF3F6vm+piOVxJBSQA6FMX6d/4jMSuPIDBSnIBoCejAm9ReGYb2sGRQcEi3ZCSALBge0fueUJuKHyaqbLSoAhQ2IcP1Dg/XeGylGgTcCprbm1zFZhuKJVUBjz8xTX8wT/5Rj8QDVuG9fiL/CbHzsUo/CCkinZJv94jnS5mXtFwrQ373rCHERukjua8Bq48lTkqDM7vq7AMOQeKuhVf6WMlBlsoJZTAgjrYvf8AxEs6cV/Gobs302ikHHktlevIHo48IhRxty2Zup3v5NEtXyNNIvZGHlkGlzZh4ORHJyUgFIsdGF+4aRUDiwdgoPHP1af5J8f7h5HfY8yoPGGylLLdPSGzpJ944UgDa32YRWzMeB+/wLwOviKf5eX9Q8rEmi9mcYUzZUONXP4innZVOdTzF9bwJN42kUzHo35aIFcdSrVVOnTQwlGuhuVhXun28RCisPF0bK8vzCiqZNoqJ3FiogsnmHoabQwcSWC42boNmt5RXzeFrQfek9kEDuJaxrz11h6hkV8QL1o2+ps9i1bx5TxJP9OnJRJK4qpJUxo484spXGZgy7AvU9HtprAMzDAhOZN6jmH9Xg+XLzEDQW/qjP1vE6jXRShf4EzvaWfQpCUjXXvrCT7TThcpfmK9aUhqsjmrFHadNyaAJbuJ74jODClsS1Llyxq9AKerw9xPuw0UEHj+IAdhyOUsWu28CTRiVKzhCybUBtY9YtcHh0BQyKVQuRmGUmlw20XAnJA+EJ8A/c1Yzl/TN/posBGP93iKAhaWo6jQOaDxFoIlz57BJWQA9M13sXBi24nMUogJSpYIqwfza8VM/BTSwEpTi+ju7Atb+oaxZPtieEvxDVY+cUl1EEdn4gQanbRnryMSjic9wM4toR42gqVgVsEqRMFBZAa9n2tEuOHu0MEABtQCok6Aac7wtaXSf+j0VXKAZypwYrUa0SxepqHH53gMYqYCzkHW/rWLadOKkhLpDEaAHfWj0tziCVgD8WRRJDEEAJalj3c4WpL9YtNfgKrEzW+Mjeta7Dvhv6yYaZjQt1L0r3xZS5KnslJNN6dd7B9XibASsqVqVLepq/kw+kDxWl2Cw0U6p0wOHU4uHN++I5ZWouHcPY9HtrGhmYAZX7IcuGBKrWfNVxA8lAll5jEh9FOfEUrrC1Wx6KKBaSBmdywJ3AdqjZwfCGBSq3AzNqHar2qztB+LwgUsmUhgSGoMzAkkBr6gf9dqtlpykBVDckmoJqznT+jFZxZCMJFPifneGLmvVy1vsPXOCsUli4UwLCtH8LwPjJDgZaAi5oDpQwsxLjQ0rLUNDSm9mprEa825pS9a6Q7h84Cho5AehFbuNw45jzhyUgB1EgPc2dtrEEveHbFlBxidn6vHQcpJJckn+oi9wopJSOzof5dPGOEZRlau56s52D77jeKthRJ7+rlR2v5eUdZRVQGv0tbu8obhcMf2g9k3I66mnoxa4bDIzVWpPZJBCXzEMQkOavUvyFriXP0pRsq1TiksSfGI5k4czpep74scdg5a5gCZgL6sRdviGhcnwiNfDAh37mLNTWHmYnAAEp2v3mGhOUuKPSkE4jD0zZnejbb+uUNlkNpux1MNP9FVA2ffN839R2DU4cNXL67oUGZhlRdzs1glSu8CKiZwWa4yoS2xN7BqCxAbueDP1iieyVWqCbnoKxaYOe7O78hTuflGFuJ1JJgB4bOVdgafuoO6CMNwtdMyx3Jp49IsRNb9r98czn+LvEZ2WoIBm8FlgFybgbVvr1eCD7OPUKUC3MltnLRxUxT5XCSWvswG/KLBE3KHUrNTSz95hZmPKjkrhhYC7bBI8yX2hYvALUlkgPuTQeFHiBfGzmASFJH8sr82eDP1pZ2fuAP1iXmQ18oFw3DTLS6y6tw7lrDLASp0/wB4D7tYSwNcr+tW8YsffuaJPrdolE8kig73+0GZhlH4fGOGKV9SInICgHDwOuU5DkN3eTiCEmnZfxb6GJZdDP00uv8AxINX+H+ojxGQUYJpRhzuAInC1f5J+sCYucxBIqKgh+jWZq6wLslxKcYisyjNalXrygqVLBAIBObQnX00U/EMStSyrKpiWtpFjwxZapIAAoz+FKahusby6MF2HLw5zAgJADUzHerAQzFKcVlLVqPiBFvVGgyXNCvhceuYhycN/wDaumnr1pGOY2yfALAFKUDNKVmcO+opV28uUKfgJRP/AKwS9QRV+utvVYsMha49b2iBeHUaZ2pf+hBY8tcUDLmSkAkoS40LUfYVpW/KKnGz0rcoSUmpdtTR67DygjiPDptAk568h5GKnGSJ3wlRSp6dmltOQjWKRnMr1zUKNVKC2IO2cVSb1BoDBmMR76VmemZqk0dRfM+raA360Am8KmaKCk6uPp4vEWG4ROS4sCSTWh8Y34fNnPz8LX9UGUFVypWXBbtO7hmc6sYLwXCUlIUsKBJSdq6PyYsH8NTXJ4coFiaDtAmgJOz3Z4KlYhbkvY1Oxc/cmJfhSf0spmED5W7JsAz/AA6UpYRW8YX2QkEjLUdGsMo9PCmcUoAVHM5LtrpfVwOVIMwiwCCoV0qxdqO1zzMRVcsq7M1hpqgp8pDmr2v5f4i5myiu6qCv20/MHYiTnNC3Jn21iP8ASlJNi/IF/PlFOdiUCsmYRJYOXHKj+vvDUcAKlHtkChqLXt3/AEizzF/gpXSFIWWdi3gdrGDMGTwrz7KbzF+u+ORdCedPXnChZ39DKvhySqtu9vxBaZgAdx9TDBL3bv7zbuiEzgFWFOX9RmdF/A39UnT6fSOjE8/Ov0iBK0qZya2pyHL08TiXsrut9okdjhict6d8SCc+32rz7/OGompF/wAvSErFNoWt5WhBmJZddaHlS7coklZbcnt6EAzcRY26+HSh+scxeMCUO4PIXoS+w0gysnOHicAHDnncePfDhP69z/1AOAUFJCqgmuV3vvaDtAwHckfnlEtFptqxCaC7Alh+PtD5tn7T7PuHYeEcmTsrUAe2u/fHE1qwPefC1RCB2ORj7htPX1iHEYpRqAl6Ucioa1G7v8wQpQG3QCGCYWYBv/1+HeGLLf6BjHrL5kMLk3Z3FQ0VqcaDMLGnxCtHp2Xvvyg6fwpSyXWz6ClLQLL9mgk0VV3rz+kXFxQnGRYSpWapoeX4b1SCZclohl4TLqTEypoSzsIyZuuB5l9TDRT9rd4jgndW306R33vjAFiMrdzygOciUo5VByN9OlaQYqa2ogbGzEEMstzBYtqxHd4w1ZMqKPHoKFJYKKVUdVGOlSKgijA3PNhLJnZ8osnK2jksS/0PfHcbjkFGVRKnBAJoe+v072gD/wAj7rKB+3XkGc7nTvaN1FtHM2kwXG8RL5aukkUu+5bx7+sdRIFEuQwFBvoA3S8DlHvJ6mAAveiRWrC9j4xbSWBZ0kXfU0sCwoA1Ry5xcuEZpWwdPCkg9otyAqCbVsKP4QRLklwnMGGlKkgM5BdjuAfKDZLCoyv1cs294jWonYUu5GtRSM8zNciJ5hKQGfalYFmlatm39fiJZU1gH0o+hY3fUdI6tYVo/q8JF8M4hIAYjTcxCtQ503FPpWHoSrYAbR1S4Y+CPKk1Y+MKOkcvXhHYBcBMzGD4QB9vpDMPNSHLeFfGI0oFTfWtvA0iUzFaZR65QgUWEme5egGwrrypoIeJmr+L/eIELO8SJiS0hBbktmHdTzjmImf8ZBW7GjUPKrbhoeIacMg1KX6v94ExSjaKsYoZSAlzzFTavkdYCVIWaJAUkb3bUUo9fLnF7L4YkEnQ6NQfmC0yE7CK1K6IWFa5KjhE9VKFKtjr0i+kqOrd0cTKG0TIlxnJ2bRjlVD0j00SiOIEOzRIyLE4nKK5e8n7PA5xGwPL+onXJTsIhnIIsLw+CeTgnE0cV9erQSgUqR9u7nAiElu0DUXa+0SJm5CXAytd+Vt3YgwUJuiYTQxoDT77Q5YG3hzgf9WRXxYi40vDJuIHw7HcVranQ+HWHlJzimoGgpuKfTlpAU4NYsH61738YLlE9lsxcgc/gBLf43iWaE3DdrncNXUbQ+ibspcZhlUOZtie/aKfFypqyxJLE79zco05m2BIrTKzk8nsXhqwKP2Q2oceOkWptA4JmPmy1UzUIpfkB3aemgGYpeYug2e2lQDUbkGNlN4chWhpv9qvzpAk3hzWSVAmorVruTeNFimbwiglAnMwZwztZIADDvi0klVlBwLFx0FdKRYqwZIpSwcM4JYmmlX8oFmYRVnPhW93/o6QaljWGSS5INQB1IL0DRJNJYO/oV5x3DBQDEeRP1iYlWx/r6RDZaiQmZlABSSGFT968ojnSNUkN0fTpBUucduXrTSGlY9U8IQwWZiCAwD+ZhhmBTEnuYfeogsmGqAh2FAjD+J8/wAx2HZBy9d8cgCkSrJ3CR5xImeBZz0BhCHpMSWdRLJ1UPD7QQhENQuJBCGPCIlSmIxDwYkaJUiHpERhUPCoQyQCOpQB/ZiPNHfeQh0PmL5ttvDkPqX9bxCFwis6QCCgd4ZMmev7tA6sazCoJpUW6+XjAuKxBYs/0dt3HWGlZDlQXOx6QHeo0JFdD1ufKA8RxQJYpAO5LMCWNBcWIpz3imxOJzJZTljXSrB/qdPxACZxWmYk0ygKSSbm+jgpNm2Okbxw12c85s0oQqYibMlkH3ZJNS4chkBLfESCa6Q/G5pQSD2lKAUXBzOQFZVAkv3Grxlle0k2StJlKUkqAepSSCQUkChH96iC5HGJk5QJUSRUUqVHL2bv8QGvS0bZVRmmzU8AUpT9hsp1uCWfm4SDT8xMvDqW61kISR2E2BoMt9G8T0LQezWJyLUlUoBxXtgIWQWcJc5CQ4LAaxe4nhqJisy1grZ8ilhOVPwsAClkgJBe2tSY5Z8M1izOe6SHD13FdbMTbr/hipV3UW6kEHbzi1XhgP2pAe4UG71Fwr5jeA5mECboAN6g/f7RKZtwyvmlhTShq4Ie/pojExYajAHn9YsU0sBpb08CzkAmoYxRLiPCqFz4d1W7vTxyUkUqCB4vpflDZc5I3FNbd73iKZOIolj9S+4vBQugpZo/r1SIZrsX8v8AMckzswcU7quGeGpn1YnX1cvb6GHRWYiCmB7Xjfv74hQt7tXb6QVMlA3Av/d7xEpIpy289ecNCaI1p6+rxGqvpoJUW8NdIHbeGAwS+sKJKQoB0RJUYIQpoBkhTfeJ0o3Pr7wmNBaVxKlUDIiZJiSicLh7wO8PhDCQqHhUDoMPTMiaGSEnSOKQTyjnvK79IekHWAYkpaOpl8zHa90dBhAQzpVdzRj5Va8DTJJSRzcNyazd3lBi5jVYnp9/RiIKch1Xtt0/ztDVkNIr8Rgyo61slzpzvtTn3QLicCU01YivPQUtS0X7ePP7RV4oMouHD1Dl+RO3T0dIyZE4pIyeK4FMzBYroaM17aEG0WmGxJQRmQxCAOThKUg+IvuRFrMDuR2QwNNLD6nygTEpIUpSUqpmSAQ4IoC73FRcaxtGTfZhKCXRDN4ipwRdLnmTTXR3FXg6RxwLAExCDY1SCyhqB607g8PKBSdFFiUl3TpcVavXwBI6cKWcFDEsEgVfoR94qSi+yVm/C0PC0KU6FzJZLl8xKToxVcbM/hFlKVMSgIUoqbdweTGrjxiu4bPKRlJBFLb2bzNaEauHEF5m5NWhfvD/AA9WjCXw3ghKSsW+scTPXYpB6GsOl4sE698SLSCPX1iDUjUkLFQ3dWIjJaxfr15NHVoULGBp85QakNNiaRLMSsBgfP79IFSpRoXS+pfwh4nqPp4bNxbG1q8vVItMhxQ+XNJS4IJFwdD09XiNc8s4vT15Q+VOzahwaUDcx9IYqSXJCga0p5eMUSjn6lRFAPVPpDzNeunp4FWoAEBwfTwhNB6+t+X3tBVk5qJTPG/n/UKBCjr4COw8os7Ckq58okE0eu78wOJepL8vVI77p2iGjZBXvxpWJELiKVEoMSWTCHhUQxKgRLGToMOywzNTv9euRjqC5hDJk05RH+o5evtCzA2jhTzhASJWekPBhiYcIBj0mIp8kKcbg/568xD2hAwBRCpTsKbb+EAr0vcixbyizXES0BXJ7/41MNOiZKwCeoGuUHRuVxpuI5igCeVdTqdXAd2eClycop4eGg7/AB6Q1Mmxrvz9DeNEzPKyhxgaySH/AMvTpvpAEmYSbHw1taNUZIU4PfX0138Y7hMElJqB4WqbbRepSI0+QfAyC1Rpva9oM/Shm2qNResTGnT7QyYpq6bf1GLdmyVDUygND69eUdSW9etoWb165RGoQDHqMRLSDfWkdJMMK4KAaExDMlPfyibNDCYYgQyik9n16eIcRKUQcp6g2PfpBxiPJFJktFYHBDu5ehc9d3iNUzU0O4/vviynSXBD+UCGQoCvaHif79VjRSMnAiCkm6m5ekwoGmCp/wAQouyMoenFJr2h80cTPBPxgcnHi767c4yuG4TnCDnSM2amoyhRbqclv/pO8S4j2fWgsVylUURkUFOwBp1ekVpEa/hrkTRqtPzD8wQMSj+afmEYrDcBK0oV72Wl/iCixT2lJDjV8hP1Zw/V+zawCorksA5aYNA5YaloWj6VuPDbpxaP5J+YQ/8AVotmT8w/MYaZ7NqBV/ySyBmrmqrKCWSNXIYdRuHcr2ZXpMkns5j2w43DcuV9KuAtD0Ny/hvf1svKRmSSdMw2O/NojkThqtFdMw8zGCR7OTC4BluMwbMH7IcsBowPhzDxcN4V74E+8QhiB2ub18oND0W48PRhi0iykNT9w/MPTiUfyT8w/MeZY/h3um7aFu/wF6MlT8nz67GA4NBfStz4evDFo/mj5h+Yd+rR/NHzD8x4/Chbf0e6fw9hOLR/NHzD8wv1qP5o+YR49Chbf0N0/h7D+pR/NPzDrvDVYtH/APRHzCPIIUPb+huvD139Wi2dHzD8xyZiJZupHzD8x5HCg2/otz4esiYgD/2J+Ybvd4cJ6L+8S45pH0vHkkKDQ9FufD1s4xH80fMIarGIP700/wDofmPJoUG3X0e58PVTi0WzJ+YfnlDTiUfyT8w/MeWQoeh6G58PUlYpH80/MIYrEI/mn5h+Y8whQaHobnw9MVikfyT4j8xz9Qj+SfmHrWPNIUGh6Lc+HpJxKf5J+YfmIziU/wAk+I/MedQoej6G48PQlYhP8knoR+YjOJT/ACHiIwMKDR9Fr+G8OJTunxEKMHCh6Xoa/goUKFGxzChQoUAChQoUAHc2schQoAFChQoAFChQoAFChQoAFChQoAFChQoAFChQoAFChQoAFChQoAFChQoAFChQoAFChQoAFChQoAFChQoAP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028" name="AutoShape 4" descr="data:image/jpeg;base64,/9j/4AAQSkZJRgABAQAAAQABAAD/2wCEAAkGBhQSERQUExMUFBUWGBgXGRgXGB4dFxoWGhgYFxgXFxgXHCgeFxolGRUYHy8gIycpLCwsFx8xNTAqNSYrLCkBCQoKDgwOGg8PGiwkHyQsLCwsLCktLCwsLCwsLCwsLCwsLCksKSksLCwsLCwsLCwsLCwpLCksLCwsLCksKSksLP/AABEIAMIBAwMBIgACEQEDEQH/xAAbAAABBQEBAAAAAAAAAAAAAAAEAAIDBQYBB//EADsQAAECBAQDBQcEAQQDAQEAAAECEQADITEEEkFRBWFxIoGRofAGEzKSscHRFEJS4fEHFiOCFTNiclP/xAAZAQADAQEBAAAAAAAAAAAAAAAAAQIDBAX/xAAjEQACAgAHAQEBAQEAAAAAAAAAAQIRAxITFCExYVFBBKFx/9oADAMBAAIRAxEAPwDw6FGvxvs3ISRlzMRbNbviAcBlbK+aOtfyTfPBlrRMvCjU/wC35Wyvmhf7elbK+aHssTwWtEy0KNX/ALdlbK+aF/t2Vsr5oeyxPBa8TKQo1g9nJWyvmhf7clbK+aDY4nga8TJwo1v+25Oyvmh8v2XlEsAr5oNjieBrxMfCjZTPZaSCQxLbKpHP9sSdlfNBscTwNeJjoUbNHsrKNkqOvxbXi99mv9MJWLUf/YlCWzF6u1hpCl/HOKttDWNF8I8vhR6h7T+wmDkLEuWmdmTVSlL7JBGg3eK3Aew0qZNRLyrGcirmiblVeTnuhL+SbV8A8aKdGBhR73M/0RwCEsVzipVnWKdwTWMTx3/TYYVbTEKYvlVmoob0seURD+eU3SaKliKJ51CjYf7Yk7K+aEfZmTsr5o22OJ4RrxMfCjXj2ak7K+Yx0+zUn+KvmMGxxPA14mPhRsB7NSdlfMYkR7NYd6pU3JRhbLE8DXiYuFHqWB9gsJOpKlzlEX7RYdSaC0GyP9K8OUZlpmJJD5cxcDmdDGT/AJ5Ls0zpnkEKPV5n+nmET2ck0que2RTpCT/pxh2f3E4tftG3INC0JBnR5RCjfY32XwktZSUTA2hUXHjFav2blD9q2NnOkaL+TEZLxYoycKNQfZ+Vsrxhp4BK2V4w9lieC1omZhRpP/BS9j4x2DZ4nga0S0Ah4TGgxXswSVGUUlg+UE+AfVt4M4FwQIQpc+RmCqJCi3e10m1THoasUrOfI7ozCJRNg8dVJILEMdjfwj1rhXD5UiW8pOVy5GYmrcydoqPbCchOYGWCtY7JIB8HD0cxMf6LlSQ3hUrs89yR0Iif3MdEuOswIPdx0IggS4cJUAgcS4cEQSJMW3BpEoKC1KAy1Y6n7VhSllQ0rYGngZKP3GZQ5MptrXWC8NJlpllC05VkMc2p66AGNNO43JIDKDjnFRjsPIWlSkqUZjlW9NukcyxHLiVm+VLoZg+FKCMpUgA0zJAJZvpGn4KmXgwEJOYKqXGvPu+kYuVLmS+0Dlt62i/9ncFMxUxSVzMqUirNmc2ZxbrE4sXTt8Dg+ejVcQweGmoUoykEkDQAliLFuUDY7EImJSwCSHalU3dlc2FG2iWfwBcrDsl5s2wIXlFf3MaBhodozM/BY0ZgqWQ3QA6Ur2r6RzQWb9NZOvw0cmcmahpqqoIUCdFCyqXgfH49ExKUkgpDuDUVvSKjhnstPXmVMmGUkNbtEuCbAsw35xQY0rlzFJEx8pZxR+7TppGkcJSdJkudK2g/ivBcIHyqyZhYmx0IerXpGUn4bKogEKbURYTyV1NTvA6pMd2HFx7ZzTkn0gIy457uDfcwvcxqQCJlQvdRf8K4CVT0S5oXLBvRizPR+bRqsb7BKSHQuWUkpymy2Z9ix745548Yumaxw3JWVHsjighIC6DZ2MaqdiUAuliCGD6DWMdxPgkyQgqKkM4FD2rtQWisTxVSY5nhvEeZG6kocM0GJWBOM4O5ZJY0yjQg3gpHHg1wOu0ZSdxhSgxSPOI8DiAZiQuiSat5VingyrknUX4a3jWPkT0dpKXAZ2Dt10jL8YxKJkoISHINGBJ5t3RpxwyWyFpVQ0yqqxs9+UEycOl2zAkcmG0ZRkoltNnlipBdmLxd4PDIkIJmhCwpLs3aroCfqI03FeGy84JCX3BZ9nJtD8LwIt+0C7lz0HkfGNZYyaIWHRgpPBVrGZOUA2daQb7EvCi8mcHmqJOV3Jq4HkY7FavotMJRLmJIXLIzBzd35XaJMLxubiD7vKCbkk23MZ9ExQ1MWXC+J+6ObK6rGtxEPDpfRqfJdiTikBTmWAksAokP0p9YBm8ZzTP+dD5bMbHcEGIMXxdU0FwRsx+u8B5X0/uCGH9CU/hZYiXIXXtOdXD9+8SIwEhTgjI+oXamgqDXfeKxMuHiVGuR/jMnNfCLEYLIWcEaEeqQ1MiCkyYtsHgZISlZmdoVKXaugFK840c8q5JUbfBouG+y8qRhs01CVzFJJch8vIPyH1jJT8CErWJaDMQGrWnMkWjTq9o5RDdoMNj31huF4/LkPkS4LaVoKd7RxwlNNtpuzolGLMYqVWzQ+UCLEh7t6rGg4hiZU0qUEZVGrtV9OUVXuY7IzzLlHPKNPgN4jiEBKUyx3uST3WERcPxK8OuoUkkAsR3gl9DD8JMSkupGbqdYtF8dBKVe7DgNXbZ9IxfCy1ZqnfNmg4d7YpUkhVSBTmWOkWieLoWlBBD6/fujDyzLWsKUkJS75RtqKaQbMk4csQhTd9/J4454cb4N4yZrsbjkS0uCDmqWNHjPfq5E0TVrlIUnKAXSxKnoxAf/AAIr08CEx1BRCUg9kZmdnFSbbs5pA8j/AIqEUDuyhYs/N4IwS6fINhmAxciSvMJaEEFwcoJH/ZQJtSKTjeElLzTEDKSSWFi5qW06CkXRxQI+EkFqG/Pq4pHZU2QlVUAJaoY32IqWf6RpGTi75JcU1QDh+AS50oLTLAYCgUXs9WdzAqJaEoAyIoXD3BpVz94v5XEZKQ0kEcqsx6/aBMYEJUFISgrfM/8AQ1gU5N0GVAyuPskJVQjU1bpSGTfaMbmlmJaJ/wBWZgCZrFGarClOcD+00mQcpksGASQGY3rS50eHFJypg20rQNi+LBcpYUoFxRNb0/F4z0vCFRYecGpwxNACegieXwlRqzdaFhch7x1LLhqrOdtzfRErBSiEuWYMSk0POsTq4Akge7C3er87BywFQYsJPs9LMskTElTZhp/1uwgj9Ply+8mOCKkMSDyJjnli/GbKH1FRxKTMkAIUTlfskGhoNjcCkRypE0ozgTMuhYs3UwZxXDH3qTmC0BikKIsLhmbSDcPOWZC0pUntOyTSgsAxAHS1Ily4TKXZRTMQcwB7VtfuYt0yZykOSlIL9mgO1P7iuxOCW7iUpIA/dVzqXAA8ohXxVYADu2mkJ89D67LKbMmk1EzuUWtyLQor1canbDy/MKJy/wDB5gfFcKQlKSlRrvbyFDAfuW0gw4jUgfbq1ofMnhQFAPv42jWMpLszlFPoETLizk8Ko6lBJ2v0dt4ZIxKBoktXv5xN78lWYljakN4jfQlBLsH/AEpGlN9ISZcEFyBVxtEiEdBF53+k5Bgwqr5dvPk8EI4StiWAYOxNfKOoWRqPpTuiQY02C2pu5a3hEuUvwrLEFRhy4ABfSlYKmZ1odRUa0GnMxCeJpC0hSwSaAGsSzJwJcEQZm2KqRZ8OKZSfhZRZ1FtdNwIFmYEBZPZZ35N60gILS/xDxif3qRE0020yrTRNiVhQqEkn91iOrUg39VJWgIUyeyz5bK0I5RWDEJ1r66RH75O4hZQsJRhAH7ZDai1+u0EjEyuy5mEMH7Zd9eTRXjFpFlN3w04tOqvP8wNN9jTS6Ls4qXkZK1B9ASEmuuopoLxAVSwP2i1ypwz20e1eUVE3Fpy/GkHQvXuDhzFGv2mKeyAVkjKS9ArMwPQ0vGTSj2Vdmyl4+UkF3F6vm+piOVxJBSQA6FMX6d/4jMSuPIDBSnIBoCejAm9ReGYb2sGRQcEi3ZCSALBge0fueUJuKHyaqbLSoAhQ2IcP1Dg/XeGylGgTcCprbm1zFZhuKJVUBjz8xTX8wT/5Rj8QDVuG9fiL/CbHzsUo/CCkinZJv94jnS5mXtFwrQ373rCHERukjua8Bq48lTkqDM7vq7AMOQeKuhVf6WMlBlsoJZTAgjrYvf8AxEs6cV/Gobs302ikHHktlevIHo48IhRxty2Zup3v5NEtXyNNIvZGHlkGlzZh4ORHJyUgFIsdGF+4aRUDiwdgoPHP1af5J8f7h5HfY8yoPGGylLLdPSGzpJ944UgDa32YRWzMeB+/wLwOviKf5eX9Q8rEmi9mcYUzZUONXP4innZVOdTzF9bwJN42kUzHo35aIFcdSrVVOnTQwlGuhuVhXun28RCisPF0bK8vzCiqZNoqJ3FiogsnmHoabQwcSWC42boNmt5RXzeFrQfek9kEDuJaxrz11h6hkV8QL1o2+ps9i1bx5TxJP9OnJRJK4qpJUxo484spXGZgy7AvU9HtprAMzDAhOZN6jmH9Xg+XLzEDQW/qjP1vE6jXRShf4EzvaWfQpCUjXXvrCT7TThcpfmK9aUhqsjmrFHadNyaAJbuJ74jODClsS1Llyxq9AKerw9xPuw0UEHj+IAdhyOUsWu28CTRiVKzhCybUBtY9YtcHh0BQyKVQuRmGUmlw20XAnJA+EJ8A/c1Yzl/TN/posBGP93iKAhaWo6jQOaDxFoIlz57BJWQA9M13sXBi24nMUogJSpYIqwfza8VM/BTSwEpTi+ju7Atb+oaxZPtieEvxDVY+cUl1EEdn4gQanbRnryMSjic9wM4toR42gqVgVsEqRMFBZAa9n2tEuOHu0MEABtQCok6Aac7wtaXSf+j0VXKAZypwYrUa0SxepqHH53gMYqYCzkHW/rWLadOKkhLpDEaAHfWj0tziCVgD8WRRJDEEAJalj3c4WpL9YtNfgKrEzW+Mjeta7Dvhv6yYaZjQt1L0r3xZS5KnslJNN6dd7B9XibASsqVqVLepq/kw+kDxWl2Cw0U6p0wOHU4uHN++I5ZWouHcPY9HtrGhmYAZX7IcuGBKrWfNVxA8lAll5jEh9FOfEUrrC1Wx6KKBaSBmdywJ3AdqjZwfCGBSq3AzNqHar2qztB+LwgUsmUhgSGoMzAkkBr6gf9dqtlpykBVDckmoJqznT+jFZxZCMJFPifneGLmvVy1vsPXOCsUli4UwLCtH8LwPjJDgZaAi5oDpQwsxLjQ0rLUNDSm9mprEa825pS9a6Q7h84Cho5AehFbuNw45jzhyUgB1EgPc2dtrEEveHbFlBxidn6vHQcpJJckn+oi9wopJSOzof5dPGOEZRlau56s52D77jeKthRJ7+rlR2v5eUdZRVQGv0tbu8obhcMf2g9k3I66mnoxa4bDIzVWpPZJBCXzEMQkOavUvyFriXP0pRsq1TiksSfGI5k4czpep74scdg5a5gCZgL6sRdviGhcnwiNfDAh37mLNTWHmYnAAEp2v3mGhOUuKPSkE4jD0zZnejbb+uUNlkNpux1MNP9FVA2ffN839R2DU4cNXL67oUGZhlRdzs1glSu8CKiZwWa4yoS2xN7BqCxAbueDP1iieyVWqCbnoKxaYOe7O78hTuflGFuJ1JJgB4bOVdgafuoO6CMNwtdMyx3Jp49IsRNb9r98czn+LvEZ2WoIBm8FlgFybgbVvr1eCD7OPUKUC3MltnLRxUxT5XCSWvswG/KLBE3KHUrNTSz95hZmPKjkrhhYC7bBI8yX2hYvALUlkgPuTQeFHiBfGzmASFJH8sr82eDP1pZ2fuAP1iXmQ18oFw3DTLS6y6tw7lrDLASp0/wB4D7tYSwNcr+tW8YsffuaJPrdolE8kig73+0GZhlH4fGOGKV9SInICgHDwOuU5DkN3eTiCEmnZfxb6GJZdDP00uv8AxINX+H+ojxGQUYJpRhzuAInC1f5J+sCYucxBIqKgh+jWZq6wLslxKcYisyjNalXrygqVLBAIBObQnX00U/EMStSyrKpiWtpFjwxZapIAAoz+FKahusby6MF2HLw5zAgJADUzHerAQzFKcVlLVqPiBFvVGgyXNCvhceuYhycN/wDaumnr1pGOY2yfALAFKUDNKVmcO+opV28uUKfgJRP/AKwS9QRV+utvVYsMha49b2iBeHUaZ2pf+hBY8tcUDLmSkAkoS40LUfYVpW/KKnGz0rcoSUmpdtTR67DygjiPDptAk568h5GKnGSJ3wlRSp6dmltOQjWKRnMr1zUKNVKC2IO2cVSb1BoDBmMR76VmemZqk0dRfM+raA360Am8KmaKCk6uPp4vEWG4ROS4sCSTWh8Y34fNnPz8LX9UGUFVypWXBbtO7hmc6sYLwXCUlIUsKBJSdq6PyYsH8NTXJ4coFiaDtAmgJOz3Z4KlYhbkvY1Oxc/cmJfhSf0spmED5W7JsAz/AA6UpYRW8YX2QkEjLUdGsMo9PCmcUoAVHM5LtrpfVwOVIMwiwCCoV0qxdqO1zzMRVcsq7M1hpqgp8pDmr2v5f4i5myiu6qCv20/MHYiTnNC3Jn21iP8ASlJNi/IF/PlFOdiUCsmYRJYOXHKj+vvDUcAKlHtkChqLXt3/AEizzF/gpXSFIWWdi3gdrGDMGTwrz7KbzF+u+ORdCedPXnChZ39DKvhySqtu9vxBaZgAdx9TDBL3bv7zbuiEzgFWFOX9RmdF/A39UnT6fSOjE8/Ov0iBK0qZya2pyHL08TiXsrut9okdjhict6d8SCc+32rz7/OGompF/wAvSErFNoWt5WhBmJZddaHlS7coklZbcnt6EAzcRY26+HSh+scxeMCUO4PIXoS+w0gysnOHicAHDnncePfDhP69z/1AOAUFJCqgmuV3vvaDtAwHckfnlEtFptqxCaC7Alh+PtD5tn7T7PuHYeEcmTsrUAe2u/fHE1qwPefC1RCB2ORj7htPX1iHEYpRqAl6Ucioa1G7v8wQpQG3QCGCYWYBv/1+HeGLLf6BjHrL5kMLk3Z3FQ0VqcaDMLGnxCtHp2Xvvyg6fwpSyXWz6ClLQLL9mgk0VV3rz+kXFxQnGRYSpWapoeX4b1SCZclohl4TLqTEypoSzsIyZuuB5l9TDRT9rd4jgndW306R33vjAFiMrdzygOciUo5VByN9OlaQYqa2ogbGzEEMstzBYtqxHd4w1ZMqKPHoKFJYKKVUdVGOlSKgijA3PNhLJnZ8osnK2jksS/0PfHcbjkFGVRKnBAJoe+v072gD/wAj7rKB+3XkGc7nTvaN1FtHM2kwXG8RL5aukkUu+5bx7+sdRIFEuQwFBvoA3S8DlHvJ6mAAveiRWrC9j4xbSWBZ0kXfU0sCwoA1Ry5xcuEZpWwdPCkg9otyAqCbVsKP4QRLklwnMGGlKkgM5BdjuAfKDZLCoyv1cs294jWonYUu5GtRSM8zNciJ5hKQGfalYFmlatm39fiJZU1gH0o+hY3fUdI6tYVo/q8JF8M4hIAYjTcxCtQ503FPpWHoSrYAbR1S4Y+CPKk1Y+MKOkcvXhHYBcBMzGD4QB9vpDMPNSHLeFfGI0oFTfWtvA0iUzFaZR65QgUWEme5egGwrrypoIeJmr+L/eIELO8SJiS0hBbktmHdTzjmImf8ZBW7GjUPKrbhoeIacMg1KX6v94ExSjaKsYoZSAlzzFTavkdYCVIWaJAUkb3bUUo9fLnF7L4YkEnQ6NQfmC0yE7CK1K6IWFa5KjhE9VKFKtjr0i+kqOrd0cTKG0TIlxnJ2bRjlVD0j00SiOIEOzRIyLE4nKK5e8n7PA5xGwPL+onXJTsIhnIIsLw+CeTgnE0cV9erQSgUqR9u7nAiElu0DUXa+0SJm5CXAytd+Vt3YgwUJuiYTQxoDT77Q5YG3hzgf9WRXxYi40vDJuIHw7HcVranQ+HWHlJzimoGgpuKfTlpAU4NYsH61738YLlE9lsxcgc/gBLf43iWaE3DdrncNXUbQ+ibspcZhlUOZtie/aKfFypqyxJLE79zco05m2BIrTKzk8nsXhqwKP2Q2oceOkWptA4JmPmy1UzUIpfkB3aemgGYpeYug2e2lQDUbkGNlN4chWhpv9qvzpAk3hzWSVAmorVruTeNFimbwiglAnMwZwztZIADDvi0klVlBwLFx0FdKRYqwZIpSwcM4JYmmlX8oFmYRVnPhW93/o6QaljWGSS5INQB1IL0DRJNJYO/oV5x3DBQDEeRP1iYlWx/r6RDZaiQmZlABSSGFT968ojnSNUkN0fTpBUucduXrTSGlY9U8IQwWZiCAwD+ZhhmBTEnuYfeogsmGqAh2FAjD+J8/wAx2HZBy9d8cgCkSrJ3CR5xImeBZz0BhCHpMSWdRLJ1UPD7QQhENQuJBCGPCIlSmIxDwYkaJUiHpERhUPCoQyQCOpQB/ZiPNHfeQh0PmL5ttvDkPqX9bxCFwis6QCCgd4ZMmev7tA6sazCoJpUW6+XjAuKxBYs/0dt3HWGlZDlQXOx6QHeo0JFdD1ufKA8RxQJYpAO5LMCWNBcWIpz3imxOJzJZTljXSrB/qdPxACZxWmYk0ygKSSbm+jgpNm2Okbxw12c85s0oQqYibMlkH3ZJNS4chkBLfESCa6Q/G5pQSD2lKAUXBzOQFZVAkv3Grxlle0k2StJlKUkqAepSSCQUkChH96iC5HGJk5QJUSRUUqVHL2bv8QGvS0bZVRmmzU8AUpT9hsp1uCWfm4SDT8xMvDqW61kISR2E2BoMt9G8T0LQezWJyLUlUoBxXtgIWQWcJc5CQ4LAaxe4nhqJisy1grZ8ilhOVPwsAClkgJBe2tSY5Z8M1izOe6SHD13FdbMTbr/hipV3UW6kEHbzi1XhgP2pAe4UG71Fwr5jeA5mECboAN6g/f7RKZtwyvmlhTShq4Ie/pojExYajAHn9YsU0sBpb08CzkAmoYxRLiPCqFz4d1W7vTxyUkUqCB4vpflDZc5I3FNbd73iKZOIolj9S+4vBQugpZo/r1SIZrsX8v8AMckzswcU7quGeGpn1YnX1cvb6GHRWYiCmB7Xjfv74hQt7tXb6QVMlA3Av/d7xEpIpy289ecNCaI1p6+rxGqvpoJUW8NdIHbeGAwS+sKJKQoB0RJUYIQpoBkhTfeJ0o3Pr7wmNBaVxKlUDIiZJiSicLh7wO8PhDCQqHhUDoMPTMiaGSEnSOKQTyjnvK79IekHWAYkpaOpl8zHa90dBhAQzpVdzRj5Va8DTJJSRzcNyazd3lBi5jVYnp9/RiIKch1Xtt0/ztDVkNIr8Rgyo61slzpzvtTn3QLicCU01YivPQUtS0X7ePP7RV4oMouHD1Dl+RO3T0dIyZE4pIyeK4FMzBYroaM17aEG0WmGxJQRmQxCAOThKUg+IvuRFrMDuR2QwNNLD6nygTEpIUpSUqpmSAQ4IoC73FRcaxtGTfZhKCXRDN4ipwRdLnmTTXR3FXg6RxwLAExCDY1SCyhqB607g8PKBSdFFiUl3TpcVavXwBI6cKWcFDEsEgVfoR94qSi+yVm/C0PC0KU6FzJZLl8xKToxVcbM/hFlKVMSgIUoqbdweTGrjxiu4bPKRlJBFLb2bzNaEauHEF5m5NWhfvD/AA9WjCXw3ghKSsW+scTPXYpB6GsOl4sE698SLSCPX1iDUjUkLFQ3dWIjJaxfr15NHVoULGBp85QakNNiaRLMSsBgfP79IFSpRoXS+pfwh4nqPp4bNxbG1q8vVItMhxQ+XNJS4IJFwdD09XiNc8s4vT15Q+VOzahwaUDcx9IYqSXJCga0p5eMUSjn6lRFAPVPpDzNeunp4FWoAEBwfTwhNB6+t+X3tBVk5qJTPG/n/UKBCjr4COw8os7Ckq58okE0eu78wOJepL8vVI77p2iGjZBXvxpWJELiKVEoMSWTCHhUQxKgRLGToMOywzNTv9euRjqC5hDJk05RH+o5evtCzA2jhTzhASJWekPBhiYcIBj0mIp8kKcbg/568xD2hAwBRCpTsKbb+EAr0vcixbyizXES0BXJ7/41MNOiZKwCeoGuUHRuVxpuI5igCeVdTqdXAd2eClycop4eGg7/AB6Q1Mmxrvz9DeNEzPKyhxgaySH/AMvTpvpAEmYSbHw1taNUZIU4PfX0138Y7hMElJqB4WqbbRepSI0+QfAyC1Rpva9oM/Shm2qNResTGnT7QyYpq6bf1GLdmyVDUygND69eUdSW9etoWb165RGoQDHqMRLSDfWkdJMMK4KAaExDMlPfyibNDCYYgQyik9n16eIcRKUQcp6g2PfpBxiPJFJktFYHBDu5ehc9d3iNUzU0O4/vviynSXBD+UCGQoCvaHif79VjRSMnAiCkm6m5ekwoGmCp/wAQouyMoenFJr2h80cTPBPxgcnHi767c4yuG4TnCDnSM2amoyhRbqclv/pO8S4j2fWgsVylUURkUFOwBp1ekVpEa/hrkTRqtPzD8wQMSj+afmEYrDcBK0oV72Wl/iCixT2lJDjV8hP1Zw/V+zawCorksA5aYNA5YaloWj6VuPDbpxaP5J+YQ/8AVotmT8w/MYaZ7NqBV/ySyBmrmqrKCWSNXIYdRuHcr2ZXpMkns5j2w43DcuV9KuAtD0Ny/hvf1svKRmSSdMw2O/NojkThqtFdMw8zGCR7OTC4BluMwbMH7IcsBowPhzDxcN4V74E+8QhiB2ub18oND0W48PRhi0iykNT9w/MPTiUfyT8w/MeZY/h3um7aFu/wF6MlT8nz67GA4NBfStz4evDFo/mj5h+Yd+rR/NHzD8x4/Chbf0e6fw9hOLR/NHzD8wv1qP5o+YR49Chbf0N0/h7D+pR/NPzDrvDVYtH/APRHzCPIIUPb+huvD139Wi2dHzD8xyZiJZupHzD8x5HCg2/otz4esiYgD/2J+Ybvd4cJ6L+8S45pH0vHkkKDQ9FufD1s4xH80fMIarGIP700/wDofmPJoUG3X0e58PVTi0WzJ+YfnlDTiUfyT8w/MeWQoeh6G58PUlYpH80/MIYrEI/mn5h+Y8whQaHobnw9MVikfyT4j8xz9Qj+SfmHrWPNIUGh6Lc+HpJxKf5J+YfmIziU/wAk+I/MedQoej6G48PQlYhP8knoR+YjOJT/ACHiIwMKDR9Fr+G8OJTunxEKMHCh6Xoa/goUKFGxzChQoUAChQoUAHc2schQoAFChQoAFChQoAFChQoAFChQoAFChQoAFChQoAFChQoAFChQoAFChQoAFChQoAFChQoAFChQoAFChQoAP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152" y="5085184"/>
            <a:ext cx="1995728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328" y="2994416"/>
            <a:ext cx="1867681" cy="152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609" y="2994416"/>
            <a:ext cx="1826543" cy="152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1164513"/>
            <a:ext cx="1877930" cy="153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861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ecolibrary.org/images/full_image/High_desert_scrub_southeast_Arizona_DP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32" y="79953"/>
            <a:ext cx="7027503" cy="5274471"/>
          </a:xfrm>
          <a:prstGeom prst="rect">
            <a:avLst/>
          </a:prstGeom>
          <a:noFill/>
        </p:spPr>
      </p:pic>
      <p:sp>
        <p:nvSpPr>
          <p:cNvPr id="5" name="PoljeZBesedilom 4"/>
          <p:cNvSpPr txBox="1"/>
          <p:nvPr/>
        </p:nvSpPr>
        <p:spPr>
          <a:xfrm>
            <a:off x="216928" y="5354424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err="1"/>
              <a:t>Scrub</a:t>
            </a:r>
            <a:r>
              <a:rPr lang="sl-SI" sz="2000" dirty="0"/>
              <a:t> – bodljikavo grmovje v avstralskih polpuščavah in puščavah</a:t>
            </a:r>
          </a:p>
        </p:txBody>
      </p:sp>
      <p:pic>
        <p:nvPicPr>
          <p:cNvPr id="1026" name="Picture 2" descr="Baobab, uporaben od krošnje do korenine | Bodi eko">
            <a:extLst>
              <a:ext uri="{FF2B5EF4-FFF2-40B4-BE49-F238E27FC236}">
                <a16:creationId xmlns:a16="http://schemas.microsoft.com/office/drawing/2014/main" id="{C44FF6AD-8B77-4016-9CC3-4F6E43BCA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720" y="79953"/>
            <a:ext cx="4698748" cy="311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8CD36173-8482-442F-9952-611DFBA3BFA8}"/>
              </a:ext>
            </a:extLst>
          </p:cNvPr>
          <p:cNvSpPr txBox="1"/>
          <p:nvPr/>
        </p:nvSpPr>
        <p:spPr>
          <a:xfrm>
            <a:off x="7494310" y="207390"/>
            <a:ext cx="2658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Baobab v savani</a:t>
            </a:r>
          </a:p>
        </p:txBody>
      </p:sp>
      <p:pic>
        <p:nvPicPr>
          <p:cNvPr id="1030" name="Picture 6" descr="Mangroves and their role to ecology | Wall Street International Magazine">
            <a:extLst>
              <a:ext uri="{FF2B5EF4-FFF2-40B4-BE49-F238E27FC236}">
                <a16:creationId xmlns:a16="http://schemas.microsoft.com/office/drawing/2014/main" id="{F85AB276-76FB-48AC-AE20-1078920F4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720" y="3429000"/>
            <a:ext cx="4629352" cy="260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9C41AA9C-B9ED-4B72-81BD-44B970837E13}"/>
              </a:ext>
            </a:extLst>
          </p:cNvPr>
          <p:cNvSpPr txBox="1"/>
          <p:nvPr/>
        </p:nvSpPr>
        <p:spPr>
          <a:xfrm>
            <a:off x="7494309" y="5663147"/>
            <a:ext cx="205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Mangrove</a:t>
            </a:r>
            <a:r>
              <a:rPr lang="sl-S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5168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7026" y="4094417"/>
            <a:ext cx="7057948" cy="256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1690438" y="252091"/>
            <a:ext cx="4026822" cy="1143000"/>
          </a:xfrm>
        </p:spPr>
        <p:txBody>
          <a:bodyPr/>
          <a:lstStyle/>
          <a:p>
            <a:r>
              <a:rPr lang="sl-SI" dirty="0"/>
              <a:t>Arteška voda </a:t>
            </a:r>
          </a:p>
        </p:txBody>
      </p:sp>
      <p:sp>
        <p:nvSpPr>
          <p:cNvPr id="2" name="Pravokotnik 1"/>
          <p:cNvSpPr/>
          <p:nvPr/>
        </p:nvSpPr>
        <p:spPr>
          <a:xfrm>
            <a:off x="1696818" y="1395091"/>
            <a:ext cx="40204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solidFill>
                  <a:srgbClr val="000000"/>
                </a:solidFill>
                <a:latin typeface="Times New Roman" panose="02020603050405020304" pitchFamily="18" charset="0"/>
              </a:rPr>
              <a:t>se napaja iz padavin v gorah ali pa se je </a:t>
            </a:r>
          </a:p>
          <a:p>
            <a:r>
              <a:rPr lang="sl-SI" dirty="0">
                <a:solidFill>
                  <a:srgbClr val="000000"/>
                </a:solidFill>
                <a:latin typeface="Times New Roman" panose="02020603050405020304" pitchFamily="18" charset="0"/>
              </a:rPr>
              <a:t>ujela med dve nepropustni plasti kamnin </a:t>
            </a:r>
          </a:p>
          <a:p>
            <a:r>
              <a:rPr lang="sl-SI" dirty="0">
                <a:solidFill>
                  <a:srgbClr val="000000"/>
                </a:solidFill>
                <a:latin typeface="Times New Roman" panose="02020603050405020304" pitchFamily="18" charset="0"/>
              </a:rPr>
              <a:t>pred tisočletji. Ta voda se ne obnavlja, </a:t>
            </a:r>
          </a:p>
          <a:p>
            <a:r>
              <a:rPr lang="sl-SI" dirty="0">
                <a:solidFill>
                  <a:srgbClr val="000000"/>
                </a:solidFill>
                <a:latin typeface="Times New Roman" panose="02020603050405020304" pitchFamily="18" charset="0"/>
              </a:rPr>
              <a:t>v njej je raztopljenih veliko soli in </a:t>
            </a:r>
          </a:p>
          <a:p>
            <a:r>
              <a:rPr lang="sl-SI" dirty="0">
                <a:solidFill>
                  <a:srgbClr val="000000"/>
                </a:solidFill>
                <a:latin typeface="Times New Roman" panose="02020603050405020304" pitchFamily="18" charset="0"/>
              </a:rPr>
              <a:t>mineralov – le za napajanje živine. 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047" y="549579"/>
            <a:ext cx="5014211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23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205</Words>
  <Application>Microsoft Office PowerPoint</Application>
  <PresentationFormat>Širokozaslonsko</PresentationFormat>
  <Paragraphs>51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Officeova tema</vt:lpstr>
      <vt:lpstr>PODNEBJE IN RASTLINSTVO </vt:lpstr>
      <vt:lpstr>PowerPointova predstavitev</vt:lpstr>
      <vt:lpstr>PowerPointova predstavitev</vt:lpstr>
      <vt:lpstr>PowerPointova predstavitev</vt:lpstr>
      <vt:lpstr>PowerPointova predstavitev</vt:lpstr>
      <vt:lpstr>Podnebje - klimogrami</vt:lpstr>
      <vt:lpstr>PODNEBJE IN RASTJE</vt:lpstr>
      <vt:lpstr>PowerPointova predstavitev</vt:lpstr>
      <vt:lpstr>Arteška voda 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PODNEBJE IN RASTLINSTVO </dc:title>
  <dc:creator>Tadeja Z</dc:creator>
  <cp:lastModifiedBy>Tadeja Zupanc</cp:lastModifiedBy>
  <cp:revision>6</cp:revision>
  <dcterms:created xsi:type="dcterms:W3CDTF">2021-01-24T17:22:07Z</dcterms:created>
  <dcterms:modified xsi:type="dcterms:W3CDTF">2022-01-23T17:38:40Z</dcterms:modified>
</cp:coreProperties>
</file>