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67A5-01BC-439E-BE1E-44436012339E}" type="datetimeFigureOut">
              <a:rPr lang="sl-SI" smtClean="0"/>
              <a:t>8. 09. 2021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C6BADD5-5F88-4297-92D5-68E1DFF76B86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99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67A5-01BC-439E-BE1E-44436012339E}" type="datetimeFigureOut">
              <a:rPr lang="sl-SI" smtClean="0"/>
              <a:t>8. 09. 2021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ADD5-5F88-4297-92D5-68E1DFF76B86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23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67A5-01BC-439E-BE1E-44436012339E}" type="datetimeFigureOut">
              <a:rPr lang="sl-SI" smtClean="0"/>
              <a:t>8. 09. 2021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ADD5-5F88-4297-92D5-68E1DFF76B86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84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67A5-01BC-439E-BE1E-44436012339E}" type="datetimeFigureOut">
              <a:rPr lang="sl-SI" smtClean="0"/>
              <a:t>8. 09. 2021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ADD5-5F88-4297-92D5-68E1DFF76B86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35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67A5-01BC-439E-BE1E-44436012339E}" type="datetimeFigureOut">
              <a:rPr lang="sl-SI" smtClean="0"/>
              <a:t>8. 09. 2021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ADD5-5F88-4297-92D5-68E1DFF76B86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9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67A5-01BC-439E-BE1E-44436012339E}" type="datetimeFigureOut">
              <a:rPr lang="sl-SI" smtClean="0"/>
              <a:t>8. 09. 2021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ADD5-5F88-4297-92D5-68E1DFF76B86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86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67A5-01BC-439E-BE1E-44436012339E}" type="datetimeFigureOut">
              <a:rPr lang="sl-SI" smtClean="0"/>
              <a:t>8. 09. 2021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ADD5-5F88-4297-92D5-68E1DFF76B86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5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67A5-01BC-439E-BE1E-44436012339E}" type="datetimeFigureOut">
              <a:rPr lang="sl-SI" smtClean="0"/>
              <a:t>8. 09. 2021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ADD5-5F88-4297-92D5-68E1DFF76B86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0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67A5-01BC-439E-BE1E-44436012339E}" type="datetimeFigureOut">
              <a:rPr lang="sl-SI" smtClean="0"/>
              <a:t>8. 09. 2021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ADD5-5F88-4297-92D5-68E1DFF76B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102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67A5-01BC-439E-BE1E-44436012339E}" type="datetimeFigureOut">
              <a:rPr lang="sl-SI" smtClean="0"/>
              <a:t>8. 09. 2021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ADD5-5F88-4297-92D5-68E1DFF76B86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19F67A5-01BC-439E-BE1E-44436012339E}" type="datetimeFigureOut">
              <a:rPr lang="sl-SI" smtClean="0"/>
              <a:t>8. 09. 2021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ADD5-5F88-4297-92D5-68E1DFF76B86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5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F67A5-01BC-439E-BE1E-44436012339E}" type="datetimeFigureOut">
              <a:rPr lang="sl-SI" smtClean="0"/>
              <a:t>8. 09. 2021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C6BADD5-5F88-4297-92D5-68E1DFF76B86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40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3D90ED-1D0A-45D8-8809-664974AB64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Kemija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913EF05-D7B2-4011-8EF1-91248F8390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38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F35A7B-896A-43A7-9C43-8097D65D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Kemija kot veda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C8D0A0-B172-45C3-8E28-AF89058F8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Kemija je naravoslovna veda (znanost), ki preučuje snovi, njihove značilnosti, </a:t>
            </a:r>
            <a:r>
              <a:rPr lang="sl-SI" dirty="0" err="1"/>
              <a:t>strukutro</a:t>
            </a:r>
            <a:r>
              <a:rPr lang="sl-SI" dirty="0"/>
              <a:t> in snovne spremembe do katerih pride pri kemijskih reakcijah.</a:t>
            </a:r>
          </a:p>
          <a:p>
            <a:r>
              <a:rPr lang="sl-SI" dirty="0"/>
              <a:t>Je veda, ki se tesno povezuje z drugimi naravoslovnimi in družboslovnimi vedami.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A10A351-7140-4B78-A056-EC6EAD7BC40F}"/>
              </a:ext>
            </a:extLst>
          </p:cNvPr>
          <p:cNvSpPr txBox="1"/>
          <p:nvPr/>
        </p:nvSpPr>
        <p:spPr>
          <a:xfrm>
            <a:off x="1137146" y="3741038"/>
            <a:ext cx="13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Biologija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3E7E342-CA46-4E43-B125-3C4227CB3A94}"/>
              </a:ext>
            </a:extLst>
          </p:cNvPr>
          <p:cNvSpPr txBox="1"/>
          <p:nvPr/>
        </p:nvSpPr>
        <p:spPr>
          <a:xfrm>
            <a:off x="3072626" y="3753110"/>
            <a:ext cx="13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Fizika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11DBB36-C9C7-40CC-9817-63388021A0E7}"/>
              </a:ext>
            </a:extLst>
          </p:cNvPr>
          <p:cNvSpPr txBox="1"/>
          <p:nvPr/>
        </p:nvSpPr>
        <p:spPr>
          <a:xfrm>
            <a:off x="2752586" y="4609727"/>
            <a:ext cx="13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Ekologija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1BFB3E2-77FF-45EC-8335-3B37D69DB678}"/>
              </a:ext>
            </a:extLst>
          </p:cNvPr>
          <p:cNvSpPr txBox="1"/>
          <p:nvPr/>
        </p:nvSpPr>
        <p:spPr>
          <a:xfrm>
            <a:off x="6096000" y="3741038"/>
            <a:ext cx="13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Matematika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8FD6F5F-3DF4-474E-80FA-D1E7BC64817F}"/>
              </a:ext>
            </a:extLst>
          </p:cNvPr>
          <p:cNvSpPr txBox="1"/>
          <p:nvPr/>
        </p:nvSpPr>
        <p:spPr>
          <a:xfrm>
            <a:off x="5037960" y="4626109"/>
            <a:ext cx="13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Tehnika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0E930F6-48D1-46D2-A67E-65421991A656}"/>
              </a:ext>
            </a:extLst>
          </p:cNvPr>
          <p:cNvSpPr txBox="1"/>
          <p:nvPr/>
        </p:nvSpPr>
        <p:spPr>
          <a:xfrm>
            <a:off x="7626338" y="4794393"/>
            <a:ext cx="13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Geologija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50AE78F-C000-4332-A6A2-1E258813E30A}"/>
              </a:ext>
            </a:extLst>
          </p:cNvPr>
          <p:cNvSpPr txBox="1"/>
          <p:nvPr/>
        </p:nvSpPr>
        <p:spPr>
          <a:xfrm>
            <a:off x="8562349" y="3937776"/>
            <a:ext cx="13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Geografija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4C311C6D-7D73-456E-A98A-C3BD4F2FEBA4}"/>
              </a:ext>
            </a:extLst>
          </p:cNvPr>
          <p:cNvSpPr txBox="1"/>
          <p:nvPr/>
        </p:nvSpPr>
        <p:spPr>
          <a:xfrm>
            <a:off x="10052335" y="4563149"/>
            <a:ext cx="13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Zgodovina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D4D4F411-2C8B-4F2E-8E81-B0EC929D773B}"/>
              </a:ext>
            </a:extLst>
          </p:cNvPr>
          <p:cNvSpPr txBox="1"/>
          <p:nvPr/>
        </p:nvSpPr>
        <p:spPr>
          <a:xfrm>
            <a:off x="952101" y="5341480"/>
            <a:ext cx="174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Nutricionistika</a:t>
            </a:r>
            <a:endParaRPr lang="sl-SI" dirty="0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13178DF-3D8C-4BB1-AA08-BC54FDEB554B}"/>
              </a:ext>
            </a:extLst>
          </p:cNvPr>
          <p:cNvSpPr txBox="1"/>
          <p:nvPr/>
        </p:nvSpPr>
        <p:spPr>
          <a:xfrm>
            <a:off x="5157458" y="5489157"/>
            <a:ext cx="13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Medicina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F5473B29-CA0C-496A-B224-C14D0E537447}"/>
              </a:ext>
            </a:extLst>
          </p:cNvPr>
          <p:cNvSpPr txBox="1"/>
          <p:nvPr/>
        </p:nvSpPr>
        <p:spPr>
          <a:xfrm>
            <a:off x="8314424" y="5526146"/>
            <a:ext cx="137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Farmacija</a:t>
            </a:r>
          </a:p>
        </p:txBody>
      </p:sp>
    </p:spTree>
    <p:extLst>
      <p:ext uri="{BB962C8B-B14F-4D97-AF65-F5344CB8AC3E}">
        <p14:creationId xmlns:p14="http://schemas.microsoft.com/office/powerpoint/2010/main" val="31341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295169-6549-42AF-850C-F6789A8B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Kemija skozi zgodovino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71F76E5-81AE-4790-9B75-348F52894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7488235" cy="3450613"/>
          </a:xfrm>
        </p:spPr>
        <p:txBody>
          <a:bodyPr>
            <a:normAutofit lnSpcReduction="10000"/>
          </a:bodyPr>
          <a:lstStyle/>
          <a:p>
            <a:r>
              <a:rPr lang="sl-SI" dirty="0"/>
              <a:t>Obdobje pred našim štetjem</a:t>
            </a:r>
          </a:p>
          <a:p>
            <a:pPr lvl="1"/>
            <a:r>
              <a:rPr lang="sl-SI" dirty="0" err="1"/>
              <a:t>Demokrit</a:t>
            </a:r>
            <a:r>
              <a:rPr lang="sl-SI" dirty="0"/>
              <a:t> (465 pr. n. št.)</a:t>
            </a:r>
          </a:p>
          <a:p>
            <a:pPr lvl="1"/>
            <a:r>
              <a:rPr lang="sl-SI" dirty="0"/>
              <a:t>Prvi je predlagal, da so snovi sestavljene iz delcev, ki jim pravimo „atomi“</a:t>
            </a:r>
          </a:p>
          <a:p>
            <a:r>
              <a:rPr lang="sl-SI" dirty="0"/>
              <a:t>Med leti 1000 in 1650 so se raziskovalci na področju kemije imenovali </a:t>
            </a:r>
            <a:r>
              <a:rPr lang="sl-SI" b="1" dirty="0"/>
              <a:t>alkimisti</a:t>
            </a:r>
          </a:p>
          <a:p>
            <a:pPr lvl="1"/>
            <a:r>
              <a:rPr lang="sl-SI" dirty="0"/>
              <a:t>Trudili so se odkriti univerzalno topilo, iskali so načine kako bi svinec spremenili v zlato in poskušali ustvariti napitek, ki bi podaljševal življenje.</a:t>
            </a:r>
          </a:p>
        </p:txBody>
      </p:sp>
      <p:pic>
        <p:nvPicPr>
          <p:cNvPr id="1035" name="Picture 11" descr="Nicolas Flamel | Harry Potter Wiki | Fandom">
            <a:extLst>
              <a:ext uri="{FF2B5EF4-FFF2-40B4-BE49-F238E27FC236}">
                <a16:creationId xmlns:a16="http://schemas.microsoft.com/office/drawing/2014/main" id="{0645BA83-AEFF-4158-9C7D-6697415CF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14" y="2281910"/>
            <a:ext cx="2265701" cy="2918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Nicolas Flamel (Harry Potter) - Wikipedia">
            <a:extLst>
              <a:ext uri="{FF2B5EF4-FFF2-40B4-BE49-F238E27FC236}">
                <a16:creationId xmlns:a16="http://schemas.microsoft.com/office/drawing/2014/main" id="{ECBDB57A-DED9-403E-B8B5-F5408913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25" y="2205758"/>
            <a:ext cx="2631078" cy="35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28FC67-4B3B-46AE-ABEE-C60842C82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 letu 1650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98F033-FB11-427B-A177-EBCC79947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Odkritja na področju kemije so </a:t>
            </a:r>
            <a:r>
              <a:rPr lang="sl-SI"/>
              <a:t>doživela svoj </a:t>
            </a:r>
            <a:r>
              <a:rPr lang="sl-SI" dirty="0"/>
              <a:t>razcvet v 17. stoletju.</a:t>
            </a:r>
          </a:p>
          <a:p>
            <a:r>
              <a:rPr lang="sl-SI" b="1" dirty="0"/>
              <a:t>Sir Robert Boyle </a:t>
            </a:r>
            <a:r>
              <a:rPr lang="sl-SI" dirty="0"/>
              <a:t>je bil prvi, ki je postavil zakone plinom</a:t>
            </a:r>
          </a:p>
          <a:p>
            <a:r>
              <a:rPr lang="sl-SI" b="1" dirty="0" err="1"/>
              <a:t>Antoine-Laurent</a:t>
            </a:r>
            <a:r>
              <a:rPr lang="sl-SI" b="1" dirty="0"/>
              <a:t> de </a:t>
            </a:r>
            <a:r>
              <a:rPr lang="sl-SI" b="1" dirty="0" err="1"/>
              <a:t>Lavoisier</a:t>
            </a:r>
            <a:r>
              <a:rPr lang="sl-SI" b="1" dirty="0"/>
              <a:t> </a:t>
            </a:r>
            <a:r>
              <a:rPr lang="sl-SI" dirty="0"/>
              <a:t>je odkril dušik in prvič opisal veliko število različnih organskih spojin. – oče kemije</a:t>
            </a:r>
          </a:p>
          <a:p>
            <a:r>
              <a:rPr lang="sl-SI" b="1" dirty="0" err="1"/>
              <a:t>Amedeo</a:t>
            </a:r>
            <a:r>
              <a:rPr lang="sl-SI" b="1" dirty="0"/>
              <a:t> Avogadro </a:t>
            </a:r>
            <a:r>
              <a:rPr lang="sl-SI" dirty="0"/>
              <a:t>je prišel do ugotovitve, da imajo plini z enako prostornino tudi enako število delcev. Po njem se imenuje tudi </a:t>
            </a:r>
            <a:r>
              <a:rPr lang="sl-SI" dirty="0" err="1"/>
              <a:t>avogadrova</a:t>
            </a:r>
            <a:r>
              <a:rPr lang="sl-SI" dirty="0"/>
              <a:t> konstanta N</a:t>
            </a:r>
            <a:r>
              <a:rPr lang="sl-SI" baseline="-25000" dirty="0"/>
              <a:t>A</a:t>
            </a:r>
            <a:r>
              <a:rPr lang="sl-SI" dirty="0"/>
              <a:t>.</a:t>
            </a:r>
          </a:p>
          <a:p>
            <a:r>
              <a:rPr lang="sl-SI" dirty="0"/>
              <a:t>Dandanes pa na področju kemije vsako sekundo pride do novega odkritja.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39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420</TotalTime>
  <Words>211</Words>
  <Application>Microsoft Office PowerPoint</Application>
  <PresentationFormat>Širokozaslonsko</PresentationFormat>
  <Paragraphs>28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Galerija</vt:lpstr>
      <vt:lpstr>Kemija</vt:lpstr>
      <vt:lpstr>Kemija kot veda</vt:lpstr>
      <vt:lpstr>Kemija skozi zgodovino</vt:lpstr>
      <vt:lpstr>Po letu 1650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Kemija</dc:title>
  <dc:creator>Neven Šverko</dc:creator>
  <cp:lastModifiedBy>Profesor</cp:lastModifiedBy>
  <cp:revision>10</cp:revision>
  <dcterms:created xsi:type="dcterms:W3CDTF">2021-09-05T10:26:41Z</dcterms:created>
  <dcterms:modified xsi:type="dcterms:W3CDTF">2021-09-08T09:22:17Z</dcterms:modified>
</cp:coreProperties>
</file>