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120" d="100"/>
          <a:sy n="120" d="100"/>
        </p:scale>
        <p:origin x="330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062" y="1122363"/>
            <a:ext cx="7288696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62" y="3602038"/>
            <a:ext cx="728869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79ED-3FA7-4EF8-964B-EB8BCFAB02F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GW4d9YjiCw" TargetMode="External"/><Relationship Id="rId2" Type="http://schemas.openxmlformats.org/officeDocument/2006/relationships/hyperlink" Target="https://www.youtube.com/watch?v=sYSoJ_aXIm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NGuS0RBslg&amp;ab_channel=RTS2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3gd8Bo-LGQ&amp;ab_channel=MarcigyerekMarc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FfR64aJ7f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Razpad</a:t>
            </a:r>
            <a:r>
              <a:rPr lang="en-US" dirty="0" smtClean="0"/>
              <a:t> </a:t>
            </a:r>
            <a:r>
              <a:rPr lang="en-US" dirty="0" err="1" smtClean="0"/>
              <a:t>Vzhodnega</a:t>
            </a:r>
            <a:r>
              <a:rPr lang="en-US" dirty="0" smtClean="0"/>
              <a:t> </a:t>
            </a:r>
            <a:r>
              <a:rPr lang="en-US" dirty="0" err="1" smtClean="0"/>
              <a:t>bloka</a:t>
            </a:r>
            <a:endParaRPr lang="en-US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u="sng" dirty="0">
                <a:hlinkClick r:id="rId2"/>
              </a:rPr>
              <a:t>https://www.youtube.com/watch?v=sYSoJ_aXImw</a:t>
            </a:r>
            <a:r>
              <a:rPr lang="en-US" dirty="0"/>
              <a:t> (</a:t>
            </a:r>
            <a:r>
              <a:rPr lang="en-US" dirty="0" err="1"/>
              <a:t>Berlinski</a:t>
            </a:r>
            <a:r>
              <a:rPr lang="en-US" dirty="0"/>
              <a:t> </a:t>
            </a:r>
            <a:r>
              <a:rPr lang="en-US" dirty="0" err="1"/>
              <a:t>zid</a:t>
            </a:r>
            <a:r>
              <a:rPr lang="en-US" dirty="0"/>
              <a:t>)</a:t>
            </a:r>
          </a:p>
          <a:p>
            <a:r>
              <a:rPr lang="en-SI" u="sng" dirty="0">
                <a:hlinkClick r:id="rId3"/>
              </a:rPr>
              <a:t>https://www.youtube.com/watch?v=lGW4d9YjiCw</a:t>
            </a:r>
            <a:r>
              <a:rPr lang="en-US" dirty="0"/>
              <a:t> (Življenje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berlinskem</a:t>
            </a:r>
            <a:r>
              <a:rPr lang="en-US" dirty="0"/>
              <a:t> </a:t>
            </a:r>
            <a:r>
              <a:rPr lang="en-US" dirty="0" err="1"/>
              <a:t>zidu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8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4) </a:t>
            </a:r>
            <a:r>
              <a:rPr lang="en-US" dirty="0" err="1" smtClean="0">
                <a:solidFill>
                  <a:srgbClr val="FF0000"/>
                </a:solidFill>
              </a:rPr>
              <a:t>Komunizem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letu</a:t>
            </a:r>
            <a:r>
              <a:rPr lang="en-US" dirty="0" smtClean="0">
                <a:solidFill>
                  <a:srgbClr val="FF0000"/>
                </a:solidFill>
              </a:rPr>
              <a:t> 1990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Države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so (</a:t>
            </a:r>
            <a:r>
              <a:rPr lang="en-US" dirty="0" err="1" smtClean="0"/>
              <a:t>uradno</a:t>
            </a:r>
            <a:r>
              <a:rPr lang="en-US" dirty="0" smtClean="0"/>
              <a:t>) </a:t>
            </a:r>
            <a:r>
              <a:rPr lang="en-US" dirty="0" err="1" smtClean="0"/>
              <a:t>ohranile</a:t>
            </a:r>
            <a:r>
              <a:rPr lang="en-US" dirty="0" smtClean="0"/>
              <a:t> </a:t>
            </a:r>
            <a:r>
              <a:rPr lang="en-US" dirty="0" err="1" smtClean="0"/>
              <a:t>komunizem</a:t>
            </a:r>
            <a:r>
              <a:rPr lang="en-US" dirty="0" smtClean="0"/>
              <a:t> do </a:t>
            </a:r>
            <a:r>
              <a:rPr lang="en-US" dirty="0" err="1" smtClean="0"/>
              <a:t>danes</a:t>
            </a:r>
            <a:r>
              <a:rPr lang="en-US" dirty="0" smtClean="0"/>
              <a:t>, so: </a:t>
            </a:r>
            <a:r>
              <a:rPr lang="en-US" b="1" dirty="0" smtClean="0">
                <a:solidFill>
                  <a:srgbClr val="FF0000"/>
                </a:solidFill>
              </a:rPr>
              <a:t>KITAJSKA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KUBA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FF0000"/>
                </a:solidFill>
              </a:rPr>
              <a:t>SEVERNA KOREJA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Slika 3" descr="north_korea_nuclear_reboot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7991060" y="2734936"/>
            <a:ext cx="3668202" cy="3077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 descr="cuba-1024x768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048678" y="2734755"/>
            <a:ext cx="3668417" cy="3077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 descr="Image 52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838201" y="2734754"/>
            <a:ext cx="3035934" cy="3077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364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57470" y="406085"/>
            <a:ext cx="10515600" cy="438735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www.youtube.com/watch?v=dNGuS0RBslg&amp;ab_channel=RTS24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5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0180" y="294766"/>
            <a:ext cx="10515600" cy="43873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 </a:t>
            </a:r>
            <a:r>
              <a:rPr lang="en-US" sz="3200" dirty="0" err="1" smtClean="0"/>
              <a:t>procesom</a:t>
            </a:r>
            <a:r>
              <a:rPr lang="en-US" sz="3200" dirty="0" smtClean="0"/>
              <a:t> </a:t>
            </a:r>
            <a:r>
              <a:rPr lang="en-US" sz="3200" dirty="0" err="1" smtClean="0"/>
              <a:t>demokratizacije</a:t>
            </a:r>
            <a:r>
              <a:rPr lang="en-US" sz="3200" dirty="0" smtClean="0"/>
              <a:t> je do </a:t>
            </a:r>
            <a:r>
              <a:rPr lang="en-US" sz="3200" dirty="0" err="1" smtClean="0"/>
              <a:t>leta</a:t>
            </a:r>
            <a:r>
              <a:rPr lang="en-US" sz="3200" dirty="0" smtClean="0"/>
              <a:t> 1991 </a:t>
            </a:r>
            <a:r>
              <a:rPr lang="en-US" sz="3200" b="1" dirty="0" err="1" smtClean="0"/>
              <a:t>Sovjetska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zveza</a:t>
            </a:r>
            <a:r>
              <a:rPr lang="en-US" sz="3200" b="1" dirty="0" smtClean="0"/>
              <a:t> </a:t>
            </a:r>
            <a:r>
              <a:rPr lang="en-US" sz="3200" dirty="0" err="1" smtClean="0"/>
              <a:t>razpadla</a:t>
            </a:r>
            <a:r>
              <a:rPr lang="en-US" sz="3200" dirty="0" smtClean="0"/>
              <a:t> v 15 </a:t>
            </a:r>
            <a:r>
              <a:rPr lang="en-US" sz="3200" dirty="0" err="1" smtClean="0"/>
              <a:t>samostojnih</a:t>
            </a:r>
            <a:r>
              <a:rPr lang="en-US" sz="3200" dirty="0" smtClean="0"/>
              <a:t> </a:t>
            </a:r>
            <a:r>
              <a:rPr lang="en-US" sz="3200" dirty="0" err="1" smtClean="0"/>
              <a:t>držav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49" y="1318580"/>
            <a:ext cx="8948261" cy="52239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996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45" y="103368"/>
            <a:ext cx="10515600" cy="83989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1) </a:t>
            </a:r>
            <a:r>
              <a:rPr lang="en-US" dirty="0" err="1" smtClean="0">
                <a:solidFill>
                  <a:srgbClr val="FF0000"/>
                </a:solidFill>
              </a:rPr>
              <a:t>Upori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Sovjetski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oblasti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642"/>
            <a:ext cx="10515600" cy="5685183"/>
          </a:xfrm>
        </p:spPr>
        <p:txBody>
          <a:bodyPr>
            <a:normAutofit fontScale="85000" lnSpcReduction="10000"/>
          </a:bodyPr>
          <a:lstStyle/>
          <a:p>
            <a:r>
              <a:rPr lang="en-US" sz="4100" b="1" dirty="0" err="1" smtClean="0"/>
              <a:t>Madžarska</a:t>
            </a:r>
            <a:r>
              <a:rPr lang="en-US" sz="4100" b="1" dirty="0" smtClean="0"/>
              <a:t>, 1956</a:t>
            </a:r>
          </a:p>
          <a:p>
            <a:pPr lvl="1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(NE PREPISUJTE) </a:t>
            </a:r>
            <a:r>
              <a:rPr lang="en-US" sz="2800" i="1" dirty="0" err="1" smtClean="0"/>
              <a:t>Tistega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dne</a:t>
            </a:r>
            <a:r>
              <a:rPr lang="en-US" sz="2800" i="1" dirty="0" smtClean="0"/>
              <a:t> (23. 10. </a:t>
            </a:r>
            <a:r>
              <a:rPr lang="en-SI" sz="2800" i="1" dirty="0" smtClean="0"/>
              <a:t>’</a:t>
            </a:r>
            <a:r>
              <a:rPr lang="en-US" sz="2800" i="1" dirty="0" smtClean="0"/>
              <a:t>56) </a:t>
            </a:r>
            <a:r>
              <a:rPr lang="en-US" sz="2800" i="1" dirty="0"/>
              <a:t>so </a:t>
            </a:r>
            <a:r>
              <a:rPr lang="en-US" sz="2800" i="1" dirty="0" err="1"/>
              <a:t>študenti</a:t>
            </a:r>
            <a:r>
              <a:rPr lang="en-US" sz="2800" i="1" dirty="0"/>
              <a:t> in </a:t>
            </a:r>
            <a:r>
              <a:rPr lang="en-US" sz="2800" i="1" dirty="0" err="1"/>
              <a:t>književniki</a:t>
            </a:r>
            <a:r>
              <a:rPr lang="en-US" sz="2800" i="1" dirty="0"/>
              <a:t>, </a:t>
            </a:r>
            <a:r>
              <a:rPr lang="en-US" sz="2800" i="1" dirty="0" err="1"/>
              <a:t>zbralo</a:t>
            </a:r>
            <a:r>
              <a:rPr lang="en-US" sz="2800" i="1" dirty="0"/>
              <a:t> se </a:t>
            </a:r>
            <a:r>
              <a:rPr lang="en-US" sz="2800" i="1" dirty="0" err="1"/>
              <a:t>jih</a:t>
            </a:r>
            <a:r>
              <a:rPr lang="en-US" sz="2800" i="1" dirty="0"/>
              <a:t> je </a:t>
            </a:r>
            <a:r>
              <a:rPr lang="en-US" sz="2800" i="1" dirty="0" err="1"/>
              <a:t>približno</a:t>
            </a:r>
            <a:r>
              <a:rPr lang="en-US" sz="2800" i="1" dirty="0"/>
              <a:t> 20.000, </a:t>
            </a:r>
            <a:r>
              <a:rPr lang="en-US" sz="2800" i="1" dirty="0" err="1"/>
              <a:t>blizu</a:t>
            </a:r>
            <a:r>
              <a:rPr lang="en-US" sz="2800" i="1" dirty="0"/>
              <a:t> </a:t>
            </a:r>
            <a:r>
              <a:rPr lang="en-US" sz="2800" i="1" dirty="0" err="1"/>
              <a:t>kipa</a:t>
            </a:r>
            <a:r>
              <a:rPr lang="en-US" sz="2800" i="1" dirty="0"/>
              <a:t> </a:t>
            </a:r>
            <a:r>
              <a:rPr lang="en-US" sz="2800" i="1" dirty="0" err="1"/>
              <a:t>Bem</a:t>
            </a:r>
            <a:r>
              <a:rPr lang="en-US" sz="2800" i="1" dirty="0"/>
              <a:t> </a:t>
            </a:r>
            <a:r>
              <a:rPr lang="en-US" sz="2800" i="1" dirty="0" err="1"/>
              <a:t>glasno</a:t>
            </a:r>
            <a:r>
              <a:rPr lang="en-US" sz="2800" i="1" dirty="0"/>
              <a:t> </a:t>
            </a:r>
            <a:r>
              <a:rPr lang="en-US" sz="2800" i="1" dirty="0" err="1"/>
              <a:t>prebrali</a:t>
            </a:r>
            <a:r>
              <a:rPr lang="en-US" sz="2800" i="1" dirty="0"/>
              <a:t> </a:t>
            </a:r>
            <a:r>
              <a:rPr lang="en-US" sz="2800" i="1" dirty="0" err="1"/>
              <a:t>zdaj</a:t>
            </a:r>
            <a:r>
              <a:rPr lang="en-US" sz="2800" i="1" dirty="0"/>
              <a:t> </a:t>
            </a:r>
            <a:r>
              <a:rPr lang="en-US" sz="2800" i="1" dirty="0" err="1"/>
              <a:t>že</a:t>
            </a:r>
            <a:r>
              <a:rPr lang="en-US" sz="2800" i="1" dirty="0"/>
              <a:t> </a:t>
            </a:r>
            <a:r>
              <a:rPr lang="en-US" sz="2800" i="1" dirty="0" err="1"/>
              <a:t>znamenitih</a:t>
            </a:r>
            <a:r>
              <a:rPr lang="en-US" sz="2800" i="1" dirty="0"/>
              <a:t> 16 </a:t>
            </a:r>
            <a:r>
              <a:rPr lang="en-US" sz="2800" i="1" dirty="0" err="1"/>
              <a:t>točk</a:t>
            </a:r>
            <a:r>
              <a:rPr lang="en-US" sz="2800" i="1" dirty="0"/>
              <a:t>, v </a:t>
            </a:r>
            <a:r>
              <a:rPr lang="en-US" sz="2800" i="1" dirty="0" err="1"/>
              <a:t>katerih</a:t>
            </a:r>
            <a:r>
              <a:rPr lang="en-US" sz="2800" i="1" dirty="0"/>
              <a:t> so med </a:t>
            </a:r>
            <a:r>
              <a:rPr lang="en-US" sz="2800" i="1" dirty="0" err="1"/>
              <a:t>drugim</a:t>
            </a:r>
            <a:r>
              <a:rPr lang="en-US" sz="2800" i="1" dirty="0"/>
              <a:t> </a:t>
            </a:r>
            <a:r>
              <a:rPr lang="en-US" sz="2800" i="1" dirty="0" err="1"/>
              <a:t>zahtevali</a:t>
            </a:r>
            <a:r>
              <a:rPr lang="en-US" sz="2800" i="1" dirty="0"/>
              <a:t> </a:t>
            </a:r>
            <a:r>
              <a:rPr lang="en-US" sz="2800" i="1" dirty="0" err="1"/>
              <a:t>takojšen</a:t>
            </a:r>
            <a:r>
              <a:rPr lang="en-US" sz="2800" i="1" dirty="0"/>
              <a:t> </a:t>
            </a:r>
            <a:r>
              <a:rPr lang="en-US" sz="2800" i="1" dirty="0" err="1"/>
              <a:t>umik</a:t>
            </a:r>
            <a:r>
              <a:rPr lang="en-US" sz="2800" i="1" dirty="0"/>
              <a:t> </a:t>
            </a:r>
            <a:r>
              <a:rPr lang="en-US" sz="2800" i="1" dirty="0" err="1"/>
              <a:t>ruskih</a:t>
            </a:r>
            <a:r>
              <a:rPr lang="en-US" sz="2800" i="1" dirty="0"/>
              <a:t> </a:t>
            </a:r>
            <a:r>
              <a:rPr lang="en-US" sz="2800" i="1" dirty="0" err="1"/>
              <a:t>vojakov</a:t>
            </a:r>
            <a:r>
              <a:rPr lang="en-US" sz="2800" i="1" dirty="0"/>
              <a:t> v </a:t>
            </a:r>
            <a:r>
              <a:rPr lang="en-US" sz="2800" i="1" dirty="0" err="1"/>
              <a:t>skladu</a:t>
            </a:r>
            <a:r>
              <a:rPr lang="en-US" sz="2800" i="1" dirty="0"/>
              <a:t> z </a:t>
            </a:r>
            <a:r>
              <a:rPr lang="en-US" sz="2800" i="1" dirty="0" err="1"/>
              <a:t>mirovnim</a:t>
            </a:r>
            <a:r>
              <a:rPr lang="en-US" sz="2800" i="1" dirty="0"/>
              <a:t> </a:t>
            </a:r>
            <a:r>
              <a:rPr lang="en-US" sz="2800" i="1" dirty="0" err="1"/>
              <a:t>sporazumom</a:t>
            </a:r>
            <a:r>
              <a:rPr lang="en-US" sz="2800" i="1" dirty="0"/>
              <a:t>, </a:t>
            </a:r>
            <a:r>
              <a:rPr lang="en-US" sz="2800" i="1" dirty="0" err="1"/>
              <a:t>nove</a:t>
            </a:r>
            <a:r>
              <a:rPr lang="en-US" sz="2800" i="1" dirty="0"/>
              <a:t> </a:t>
            </a:r>
            <a:r>
              <a:rPr lang="en-US" sz="2800" i="1" dirty="0" err="1"/>
              <a:t>volitve</a:t>
            </a:r>
            <a:r>
              <a:rPr lang="en-US" sz="2800" i="1" dirty="0"/>
              <a:t>, </a:t>
            </a:r>
            <a:r>
              <a:rPr lang="en-US" sz="2800" i="1" dirty="0" err="1"/>
              <a:t>na</a:t>
            </a:r>
            <a:r>
              <a:rPr lang="en-US" sz="2800" i="1" dirty="0"/>
              <a:t> </a:t>
            </a:r>
            <a:r>
              <a:rPr lang="en-US" sz="2800" i="1" dirty="0" err="1"/>
              <a:t>katerih</a:t>
            </a:r>
            <a:r>
              <a:rPr lang="en-US" sz="2800" i="1" dirty="0"/>
              <a:t> bi </a:t>
            </a:r>
            <a:r>
              <a:rPr lang="en-US" sz="2800" i="1" dirty="0" err="1"/>
              <a:t>volivci</a:t>
            </a:r>
            <a:r>
              <a:rPr lang="en-US" sz="2800" i="1" dirty="0"/>
              <a:t> </a:t>
            </a:r>
            <a:r>
              <a:rPr lang="en-US" sz="2800" i="1" dirty="0" err="1"/>
              <a:t>svoj</a:t>
            </a:r>
            <a:r>
              <a:rPr lang="en-US" sz="2800" i="1" dirty="0"/>
              <a:t> </a:t>
            </a:r>
            <a:r>
              <a:rPr lang="en-US" sz="2800" i="1" dirty="0" err="1"/>
              <a:t>glas</a:t>
            </a:r>
            <a:r>
              <a:rPr lang="en-US" sz="2800" i="1" dirty="0"/>
              <a:t> </a:t>
            </a:r>
            <a:r>
              <a:rPr lang="en-US" sz="2800" i="1" dirty="0" err="1"/>
              <a:t>oddali</a:t>
            </a:r>
            <a:r>
              <a:rPr lang="en-US" sz="2800" i="1" dirty="0"/>
              <a:t> </a:t>
            </a:r>
            <a:r>
              <a:rPr lang="en-US" sz="2800" i="1" dirty="0" err="1"/>
              <a:t>tajno</a:t>
            </a:r>
            <a:r>
              <a:rPr lang="en-US" sz="2800" i="1" dirty="0"/>
              <a:t>, </a:t>
            </a:r>
            <a:r>
              <a:rPr lang="en-US" sz="2800" i="1" dirty="0" err="1"/>
              <a:t>pravico</a:t>
            </a:r>
            <a:r>
              <a:rPr lang="en-US" sz="2800" i="1" dirty="0"/>
              <a:t> </a:t>
            </a:r>
            <a:r>
              <a:rPr lang="en-US" sz="2800" i="1" dirty="0" err="1"/>
              <a:t>delavcev</a:t>
            </a:r>
            <a:r>
              <a:rPr lang="en-US" sz="2800" i="1" dirty="0"/>
              <a:t> do </a:t>
            </a:r>
            <a:r>
              <a:rPr lang="en-US" sz="2800" i="1" dirty="0" err="1"/>
              <a:t>protesta</a:t>
            </a:r>
            <a:r>
              <a:rPr lang="en-US" sz="2800" i="1" dirty="0"/>
              <a:t>, </a:t>
            </a:r>
            <a:r>
              <a:rPr lang="en-US" sz="2800" i="1" dirty="0" err="1"/>
              <a:t>odstranitev</a:t>
            </a:r>
            <a:r>
              <a:rPr lang="en-US" sz="2800" i="1" dirty="0"/>
              <a:t> </a:t>
            </a:r>
            <a:r>
              <a:rPr lang="en-US" sz="2800" i="1" dirty="0" err="1"/>
              <a:t>Stalinovega</a:t>
            </a:r>
            <a:r>
              <a:rPr lang="en-US" sz="2800" i="1" dirty="0"/>
              <a:t> </a:t>
            </a:r>
            <a:r>
              <a:rPr lang="en-US" sz="2800" i="1" dirty="0" err="1"/>
              <a:t>kipa</a:t>
            </a:r>
            <a:r>
              <a:rPr lang="en-US" sz="2800" i="1" dirty="0"/>
              <a:t> in </a:t>
            </a:r>
            <a:r>
              <a:rPr lang="en-US" sz="2800" i="1" dirty="0" err="1"/>
              <a:t>pravico</a:t>
            </a:r>
            <a:r>
              <a:rPr lang="en-US" sz="2800" i="1" dirty="0"/>
              <a:t> do </a:t>
            </a:r>
            <a:r>
              <a:rPr lang="en-US" sz="2800" i="1" dirty="0" err="1"/>
              <a:t>svobode</a:t>
            </a:r>
            <a:r>
              <a:rPr lang="en-US" sz="2800" i="1" dirty="0"/>
              <a:t> </a:t>
            </a:r>
            <a:r>
              <a:rPr lang="en-US" sz="2800" i="1" dirty="0" err="1"/>
              <a:t>izražanja</a:t>
            </a:r>
            <a:r>
              <a:rPr lang="en-US" sz="2800" i="1" dirty="0"/>
              <a:t> </a:t>
            </a:r>
            <a:r>
              <a:rPr lang="en-US" sz="2800" i="1" dirty="0" err="1"/>
              <a:t>mnenja</a:t>
            </a:r>
            <a:r>
              <a:rPr lang="en-US" sz="2800" i="1" dirty="0"/>
              <a:t>. </a:t>
            </a:r>
            <a:r>
              <a:rPr lang="en-US" sz="2800" i="1" dirty="0" err="1"/>
              <a:t>Njihov</a:t>
            </a:r>
            <a:r>
              <a:rPr lang="en-US" sz="2800" i="1" dirty="0"/>
              <a:t> </a:t>
            </a:r>
            <a:r>
              <a:rPr lang="en-US" sz="2800" i="1" dirty="0" err="1"/>
              <a:t>mirni</a:t>
            </a:r>
            <a:r>
              <a:rPr lang="en-US" sz="2800" i="1" dirty="0"/>
              <a:t> protest se je </a:t>
            </a:r>
            <a:r>
              <a:rPr lang="en-US" sz="2800" i="1" dirty="0" err="1"/>
              <a:t>nadaljeval</a:t>
            </a:r>
            <a:r>
              <a:rPr lang="en-US" sz="2800" i="1" dirty="0"/>
              <a:t> </a:t>
            </a:r>
            <a:r>
              <a:rPr lang="en-US" sz="2800" i="1" dirty="0" err="1"/>
              <a:t>pred</a:t>
            </a:r>
            <a:r>
              <a:rPr lang="en-US" sz="2800" i="1" dirty="0"/>
              <a:t> </a:t>
            </a:r>
            <a:r>
              <a:rPr lang="en-US" sz="2800" i="1" dirty="0" err="1"/>
              <a:t>parlamentom</a:t>
            </a:r>
            <a:r>
              <a:rPr lang="en-US" sz="2800" i="1" dirty="0"/>
              <a:t>, </a:t>
            </a:r>
            <a:r>
              <a:rPr lang="en-US" sz="2800" i="1" dirty="0" err="1"/>
              <a:t>kjer</a:t>
            </a:r>
            <a:r>
              <a:rPr lang="en-US" sz="2800" i="1" dirty="0"/>
              <a:t> pa je </a:t>
            </a:r>
            <a:r>
              <a:rPr lang="en-US" sz="2800" i="1" dirty="0" err="1"/>
              <a:t>državna</a:t>
            </a:r>
            <a:r>
              <a:rPr lang="en-US" sz="2800" i="1" dirty="0"/>
              <a:t> </a:t>
            </a:r>
            <a:r>
              <a:rPr lang="en-US" sz="2800" i="1" dirty="0" err="1"/>
              <a:t>varnostna</a:t>
            </a:r>
            <a:r>
              <a:rPr lang="en-US" sz="2800" i="1" dirty="0"/>
              <a:t> </a:t>
            </a:r>
            <a:r>
              <a:rPr lang="en-US" sz="2800" i="1" dirty="0" err="1"/>
              <a:t>policija</a:t>
            </a:r>
            <a:r>
              <a:rPr lang="en-US" sz="2800" i="1" dirty="0"/>
              <a:t> </a:t>
            </a:r>
            <a:r>
              <a:rPr lang="en-US" sz="2800" i="1" dirty="0" err="1"/>
              <a:t>kmalu</a:t>
            </a:r>
            <a:r>
              <a:rPr lang="en-US" sz="2800" i="1" dirty="0"/>
              <a:t> </a:t>
            </a:r>
            <a:r>
              <a:rPr lang="en-US" sz="2800" i="1" dirty="0" err="1"/>
              <a:t>začela</a:t>
            </a:r>
            <a:r>
              <a:rPr lang="en-US" sz="2800" i="1" dirty="0"/>
              <a:t> </a:t>
            </a:r>
            <a:r>
              <a:rPr lang="en-US" sz="2800" i="1" dirty="0" err="1"/>
              <a:t>nanje</a:t>
            </a:r>
            <a:r>
              <a:rPr lang="en-US" sz="2800" i="1" dirty="0"/>
              <a:t> </a:t>
            </a:r>
            <a:r>
              <a:rPr lang="en-US" sz="2800" i="1" dirty="0" err="1"/>
              <a:t>streljati</a:t>
            </a:r>
            <a:r>
              <a:rPr lang="en-US" sz="2800" i="1" dirty="0"/>
              <a:t>. </a:t>
            </a:r>
            <a:r>
              <a:rPr lang="en-US" sz="2800" i="1" dirty="0" err="1"/>
              <a:t>Sovjetski</a:t>
            </a:r>
            <a:r>
              <a:rPr lang="en-US" sz="2800" i="1" dirty="0"/>
              <a:t> </a:t>
            </a:r>
            <a:r>
              <a:rPr lang="en-US" sz="2800" i="1" dirty="0" err="1"/>
              <a:t>vojaki</a:t>
            </a:r>
            <a:r>
              <a:rPr lang="en-US" sz="2800" i="1" dirty="0"/>
              <a:t> so 4. </a:t>
            </a:r>
            <a:r>
              <a:rPr lang="en-US" sz="2800" i="1" dirty="0" err="1"/>
              <a:t>novembra</a:t>
            </a:r>
            <a:r>
              <a:rPr lang="en-US" sz="2800" i="1" dirty="0"/>
              <a:t> </a:t>
            </a:r>
            <a:r>
              <a:rPr lang="en-US" sz="2800" i="1" dirty="0" err="1"/>
              <a:t>kruto</a:t>
            </a:r>
            <a:r>
              <a:rPr lang="en-US" sz="2800" i="1" dirty="0"/>
              <a:t> </a:t>
            </a:r>
            <a:r>
              <a:rPr lang="en-US" sz="2800" i="1" dirty="0" err="1"/>
              <a:t>zatrli</a:t>
            </a:r>
            <a:r>
              <a:rPr lang="en-US" sz="2800" i="1" dirty="0"/>
              <a:t> </a:t>
            </a:r>
            <a:r>
              <a:rPr lang="en-US" sz="2800" i="1" dirty="0" err="1"/>
              <a:t>upor</a:t>
            </a:r>
            <a:r>
              <a:rPr lang="en-US" sz="2800" i="1" dirty="0"/>
              <a:t>.</a:t>
            </a:r>
            <a:endParaRPr lang="en-US" sz="2800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https://www.youtube.com/watch?v=V3gd8Bo-LGQ&amp;ab_channel=MarcigyerekMarci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5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8830" y="199349"/>
            <a:ext cx="11597640" cy="6376379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err="1" smtClean="0"/>
              <a:t>Praška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pomlad</a:t>
            </a:r>
            <a:r>
              <a:rPr lang="en-US" sz="3200" b="1" dirty="0" smtClean="0"/>
              <a:t> (1968)</a:t>
            </a:r>
          </a:p>
          <a:p>
            <a:pPr>
              <a:lnSpc>
                <a:spcPct val="124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(NE PREPISUJTE) </a:t>
            </a:r>
            <a:r>
              <a:rPr lang="en-US" dirty="0" err="1"/>
              <a:t>Vojaške</a:t>
            </a:r>
            <a:r>
              <a:rPr lang="en-US" dirty="0"/>
              <a:t> </a:t>
            </a:r>
            <a:r>
              <a:rPr lang="en-US" dirty="0" err="1"/>
              <a:t>enote</a:t>
            </a:r>
            <a:r>
              <a:rPr lang="en-US" dirty="0"/>
              <a:t> so v </a:t>
            </a:r>
            <a:r>
              <a:rPr lang="en-US" dirty="0" err="1"/>
              <a:t>Češkoslovaško</a:t>
            </a:r>
            <a:r>
              <a:rPr lang="en-US" dirty="0"/>
              <a:t> </a:t>
            </a:r>
            <a:r>
              <a:rPr lang="en-US" dirty="0" err="1"/>
              <a:t>vkorakale</a:t>
            </a:r>
            <a:r>
              <a:rPr lang="en-US" dirty="0"/>
              <a:t> v </a:t>
            </a:r>
            <a:r>
              <a:rPr lang="en-US" dirty="0" err="1"/>
              <a:t>noči</a:t>
            </a:r>
            <a:r>
              <a:rPr lang="en-US" dirty="0"/>
              <a:t> z 20. </a:t>
            </a:r>
            <a:r>
              <a:rPr lang="en-US" dirty="0" err="1"/>
              <a:t>na</a:t>
            </a:r>
            <a:r>
              <a:rPr lang="en-US" dirty="0"/>
              <a:t> 21. </a:t>
            </a:r>
            <a:r>
              <a:rPr lang="en-US" dirty="0" err="1"/>
              <a:t>avgust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40 </a:t>
            </a:r>
            <a:r>
              <a:rPr lang="en-US" dirty="0" err="1"/>
              <a:t>leti</a:t>
            </a:r>
            <a:r>
              <a:rPr lang="en-US" dirty="0"/>
              <a:t> in </a:t>
            </a:r>
            <a:r>
              <a:rPr lang="en-US" dirty="0" err="1"/>
              <a:t>nasilno</a:t>
            </a:r>
            <a:r>
              <a:rPr lang="en-US" dirty="0"/>
              <a:t> </a:t>
            </a:r>
            <a:r>
              <a:rPr lang="en-US" dirty="0" err="1"/>
              <a:t>zatrle</a:t>
            </a:r>
            <a:r>
              <a:rPr lang="en-US" dirty="0"/>
              <a:t> </a:t>
            </a:r>
            <a:r>
              <a:rPr lang="en-US" dirty="0" err="1"/>
              <a:t>poskus</a:t>
            </a:r>
            <a:r>
              <a:rPr lang="en-US" dirty="0"/>
              <a:t> </a:t>
            </a:r>
            <a:r>
              <a:rPr lang="en-US" dirty="0" err="1"/>
              <a:t>politične</a:t>
            </a:r>
            <a:r>
              <a:rPr lang="en-US" dirty="0"/>
              <a:t> </a:t>
            </a:r>
            <a:r>
              <a:rPr lang="en-US" dirty="0" err="1"/>
              <a:t>liberalizacije</a:t>
            </a:r>
            <a:r>
              <a:rPr lang="en-US" dirty="0"/>
              <a:t> in </a:t>
            </a:r>
            <a:r>
              <a:rPr lang="en-US" dirty="0" err="1"/>
              <a:t>vzpostavitve</a:t>
            </a:r>
            <a:r>
              <a:rPr lang="en-US" dirty="0"/>
              <a:t> "</a:t>
            </a:r>
            <a:r>
              <a:rPr lang="en-US" dirty="0" err="1"/>
              <a:t>socializma</a:t>
            </a:r>
            <a:r>
              <a:rPr lang="en-US" dirty="0"/>
              <a:t> s </a:t>
            </a:r>
            <a:r>
              <a:rPr lang="en-US" dirty="0" err="1"/>
              <a:t>človeškim</a:t>
            </a:r>
            <a:r>
              <a:rPr lang="en-US" dirty="0"/>
              <a:t> </a:t>
            </a:r>
            <a:r>
              <a:rPr lang="en-US" dirty="0" err="1"/>
              <a:t>obrazom</a:t>
            </a:r>
            <a:r>
              <a:rPr lang="en-US" dirty="0"/>
              <a:t>", </a:t>
            </a:r>
            <a:r>
              <a:rPr lang="en-US" dirty="0" err="1"/>
              <a:t>znanega</a:t>
            </a:r>
            <a:r>
              <a:rPr lang="en-US" dirty="0"/>
              <a:t> pod </a:t>
            </a:r>
            <a:r>
              <a:rPr lang="en-US" dirty="0" err="1"/>
              <a:t>imenom</a:t>
            </a:r>
            <a:r>
              <a:rPr lang="en-US" dirty="0"/>
              <a:t> </a:t>
            </a:r>
            <a:r>
              <a:rPr lang="en-US" dirty="0" err="1"/>
              <a:t>praška</a:t>
            </a:r>
            <a:r>
              <a:rPr lang="en-US" dirty="0"/>
              <a:t> </a:t>
            </a:r>
            <a:r>
              <a:rPr lang="en-US" dirty="0" err="1"/>
              <a:t>pomlad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24000"/>
              </a:lnSpc>
            </a:pPr>
            <a:r>
              <a:rPr lang="en-US" dirty="0" err="1" smtClean="0"/>
              <a:t>Začetki</a:t>
            </a:r>
            <a:r>
              <a:rPr lang="en-US" dirty="0" smtClean="0"/>
              <a:t> </a:t>
            </a:r>
            <a:r>
              <a:rPr lang="en-US" dirty="0" err="1"/>
              <a:t>praške</a:t>
            </a:r>
            <a:r>
              <a:rPr lang="en-US" dirty="0"/>
              <a:t> </a:t>
            </a:r>
            <a:r>
              <a:rPr lang="en-US" dirty="0" err="1"/>
              <a:t>pomladi</a:t>
            </a:r>
            <a:r>
              <a:rPr lang="en-US" dirty="0"/>
              <a:t> </a:t>
            </a:r>
            <a:r>
              <a:rPr lang="en-US" dirty="0" err="1"/>
              <a:t>segajo</a:t>
            </a:r>
            <a:r>
              <a:rPr lang="en-US" dirty="0"/>
              <a:t> v </a:t>
            </a:r>
            <a:r>
              <a:rPr lang="en-US" dirty="0" err="1"/>
              <a:t>začetek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en-US" dirty="0"/>
              <a:t> 1968, </a:t>
            </a:r>
            <a:r>
              <a:rPr lang="en-US" dirty="0" err="1"/>
              <a:t>ko</a:t>
            </a:r>
            <a:r>
              <a:rPr lang="en-US" dirty="0"/>
              <a:t> je </a:t>
            </a:r>
            <a:r>
              <a:rPr lang="en-US" dirty="0" err="1"/>
              <a:t>bil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čelo</a:t>
            </a:r>
            <a:r>
              <a:rPr lang="en-US" dirty="0"/>
              <a:t> </a:t>
            </a:r>
            <a:r>
              <a:rPr lang="en-US" dirty="0" err="1"/>
              <a:t>komunistične</a:t>
            </a:r>
            <a:r>
              <a:rPr lang="en-US" dirty="0"/>
              <a:t> </a:t>
            </a:r>
            <a:r>
              <a:rPr lang="en-US" dirty="0" err="1"/>
              <a:t>partije</a:t>
            </a:r>
            <a:r>
              <a:rPr lang="en-US" dirty="0"/>
              <a:t> in </a:t>
            </a:r>
            <a:r>
              <a:rPr lang="en-US" dirty="0" err="1"/>
              <a:t>vlade</a:t>
            </a:r>
            <a:r>
              <a:rPr lang="en-US" dirty="0"/>
              <a:t> </a:t>
            </a:r>
            <a:r>
              <a:rPr lang="en-US" dirty="0" err="1"/>
              <a:t>izvoljen</a:t>
            </a:r>
            <a:r>
              <a:rPr lang="en-US" dirty="0"/>
              <a:t> Slovak </a:t>
            </a:r>
            <a:r>
              <a:rPr lang="en-US" dirty="0" err="1"/>
              <a:t>Aleksander</a:t>
            </a:r>
            <a:r>
              <a:rPr lang="en-US" dirty="0"/>
              <a:t> </a:t>
            </a:r>
            <a:r>
              <a:rPr lang="en-US" dirty="0" err="1"/>
              <a:t>Dubček</a:t>
            </a:r>
            <a:r>
              <a:rPr lang="en-US" dirty="0"/>
              <a:t>. S </a:t>
            </a:r>
            <a:r>
              <a:rPr lang="en-US" dirty="0" err="1"/>
              <a:t>tedanjim</a:t>
            </a:r>
            <a:r>
              <a:rPr lang="en-US" dirty="0"/>
              <a:t> </a:t>
            </a:r>
            <a:r>
              <a:rPr lang="en-US" dirty="0" err="1"/>
              <a:t>predsednikom</a:t>
            </a:r>
            <a:r>
              <a:rPr lang="en-US" dirty="0"/>
              <a:t> </a:t>
            </a:r>
            <a:r>
              <a:rPr lang="en-US" dirty="0" err="1"/>
              <a:t>Ludvikom</a:t>
            </a:r>
            <a:r>
              <a:rPr lang="en-US" dirty="0"/>
              <a:t> </a:t>
            </a:r>
            <a:r>
              <a:rPr lang="en-US" dirty="0" err="1"/>
              <a:t>Svobodo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en-US" dirty="0"/>
              <a:t> </a:t>
            </a:r>
            <a:r>
              <a:rPr lang="en-US" dirty="0" err="1"/>
              <a:t>začrtala</a:t>
            </a:r>
            <a:r>
              <a:rPr lang="en-US" dirty="0"/>
              <a:t> </a:t>
            </a:r>
            <a:r>
              <a:rPr lang="en-US" dirty="0" err="1"/>
              <a:t>liberalnejše</a:t>
            </a:r>
            <a:r>
              <a:rPr lang="en-US" dirty="0"/>
              <a:t> </a:t>
            </a:r>
            <a:r>
              <a:rPr lang="en-US" dirty="0" err="1"/>
              <a:t>politične</a:t>
            </a:r>
            <a:r>
              <a:rPr lang="en-US" dirty="0"/>
              <a:t> </a:t>
            </a:r>
            <a:r>
              <a:rPr lang="en-US" dirty="0" err="1"/>
              <a:t>smernice</a:t>
            </a:r>
            <a:r>
              <a:rPr lang="en-US" dirty="0"/>
              <a:t> in </a:t>
            </a:r>
            <a:r>
              <a:rPr lang="en-US" dirty="0" err="1"/>
              <a:t>načrtovala</a:t>
            </a:r>
            <a:r>
              <a:rPr lang="en-US" dirty="0"/>
              <a:t> </a:t>
            </a:r>
            <a:r>
              <a:rPr lang="en-US" dirty="0" err="1"/>
              <a:t>reforme</a:t>
            </a:r>
            <a:r>
              <a:rPr lang="en-US" dirty="0"/>
              <a:t>, med </a:t>
            </a:r>
            <a:r>
              <a:rPr lang="en-US" dirty="0" err="1"/>
              <a:t>katerimi</a:t>
            </a:r>
            <a:r>
              <a:rPr lang="en-US" dirty="0"/>
              <a:t> so bile </a:t>
            </a:r>
            <a:r>
              <a:rPr lang="en-US" dirty="0" err="1"/>
              <a:t>odprava</a:t>
            </a:r>
            <a:r>
              <a:rPr lang="en-US" dirty="0"/>
              <a:t> </a:t>
            </a:r>
            <a:r>
              <a:rPr lang="en-US" dirty="0" err="1"/>
              <a:t>cenzure</a:t>
            </a:r>
            <a:r>
              <a:rPr lang="en-US" dirty="0"/>
              <a:t>, možnost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razprave</a:t>
            </a:r>
            <a:r>
              <a:rPr lang="en-US" dirty="0"/>
              <a:t> o </a:t>
            </a:r>
            <a:r>
              <a:rPr lang="en-US" dirty="0" err="1"/>
              <a:t>državnih</a:t>
            </a:r>
            <a:r>
              <a:rPr lang="en-US" dirty="0"/>
              <a:t> </a:t>
            </a:r>
            <a:r>
              <a:rPr lang="en-US" dirty="0" err="1"/>
              <a:t>zadevah</a:t>
            </a:r>
            <a:r>
              <a:rPr lang="en-US" dirty="0"/>
              <a:t>, </a:t>
            </a:r>
            <a:r>
              <a:rPr lang="en-US" dirty="0" err="1"/>
              <a:t>ločitev</a:t>
            </a:r>
            <a:r>
              <a:rPr lang="en-US" dirty="0"/>
              <a:t> </a:t>
            </a:r>
            <a:r>
              <a:rPr lang="en-US" dirty="0" err="1"/>
              <a:t>komunistične</a:t>
            </a:r>
            <a:r>
              <a:rPr lang="en-US" dirty="0"/>
              <a:t> </a:t>
            </a:r>
            <a:r>
              <a:rPr lang="en-US" dirty="0" err="1"/>
              <a:t>partije</a:t>
            </a:r>
            <a:r>
              <a:rPr lang="en-US" dirty="0"/>
              <a:t> od </a:t>
            </a:r>
            <a:r>
              <a:rPr lang="en-US" dirty="0" err="1"/>
              <a:t>države</a:t>
            </a:r>
            <a:r>
              <a:rPr lang="en-US" dirty="0"/>
              <a:t> in možnost </a:t>
            </a:r>
            <a:r>
              <a:rPr lang="en-US" dirty="0" err="1"/>
              <a:t>zakonite</a:t>
            </a:r>
            <a:r>
              <a:rPr lang="en-US" dirty="0"/>
              <a:t> </a:t>
            </a:r>
            <a:r>
              <a:rPr lang="en-US" dirty="0" err="1"/>
              <a:t>opozicije</a:t>
            </a:r>
            <a:r>
              <a:rPr lang="en-US" dirty="0"/>
              <a:t>. </a:t>
            </a:r>
            <a:r>
              <a:rPr lang="en-US" dirty="0" err="1"/>
              <a:t>Gospodarske</a:t>
            </a:r>
            <a:r>
              <a:rPr lang="en-US" dirty="0"/>
              <a:t> </a:t>
            </a:r>
            <a:r>
              <a:rPr lang="en-US" dirty="0" err="1"/>
              <a:t>težave</a:t>
            </a:r>
            <a:r>
              <a:rPr lang="en-US" dirty="0"/>
              <a:t> so </a:t>
            </a:r>
            <a:r>
              <a:rPr lang="en-US" dirty="0" err="1"/>
              <a:t>nameravali</a:t>
            </a:r>
            <a:r>
              <a:rPr lang="en-US" dirty="0"/>
              <a:t> </a:t>
            </a:r>
            <a:r>
              <a:rPr lang="en-US" dirty="0" err="1"/>
              <a:t>premagati</a:t>
            </a:r>
            <a:r>
              <a:rPr lang="en-US" dirty="0"/>
              <a:t> z </a:t>
            </a:r>
            <a:r>
              <a:rPr lang="en-US" dirty="0" err="1"/>
              <a:t>uvedbo</a:t>
            </a:r>
            <a:r>
              <a:rPr lang="en-US" dirty="0"/>
              <a:t> </a:t>
            </a:r>
            <a:r>
              <a:rPr lang="en-US" dirty="0" err="1"/>
              <a:t>socialističnega</a:t>
            </a:r>
            <a:r>
              <a:rPr lang="en-US" dirty="0"/>
              <a:t> </a:t>
            </a:r>
            <a:r>
              <a:rPr lang="en-US" dirty="0" err="1"/>
              <a:t>tržnega</a:t>
            </a:r>
            <a:r>
              <a:rPr lang="en-US" dirty="0"/>
              <a:t> </a:t>
            </a:r>
            <a:r>
              <a:rPr lang="en-US" dirty="0" err="1"/>
              <a:t>gospodarstva</a:t>
            </a:r>
            <a:r>
              <a:rPr lang="en-US" dirty="0"/>
              <a:t>.</a:t>
            </a:r>
          </a:p>
          <a:p>
            <a:pPr>
              <a:lnSpc>
                <a:spcPct val="124000"/>
              </a:lnSpc>
            </a:pPr>
            <a:r>
              <a:rPr lang="en-US" dirty="0"/>
              <a:t>V </a:t>
            </a:r>
            <a:r>
              <a:rPr lang="en-US" dirty="0" err="1"/>
              <a:t>Kremlju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je </a:t>
            </a:r>
            <a:r>
              <a:rPr lang="en-US" dirty="0" err="1"/>
              <a:t>želel</a:t>
            </a:r>
            <a:r>
              <a:rPr lang="en-US" dirty="0"/>
              <a:t> </a:t>
            </a:r>
            <a:r>
              <a:rPr lang="en-US" dirty="0" err="1"/>
              <a:t>ohraniti</a:t>
            </a:r>
            <a:r>
              <a:rPr lang="en-US" dirty="0"/>
              <a:t> </a:t>
            </a:r>
            <a:r>
              <a:rPr lang="en-US" dirty="0" err="1"/>
              <a:t>nadzor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podrejeno</a:t>
            </a:r>
            <a:r>
              <a:rPr lang="en-US" dirty="0"/>
              <a:t> </a:t>
            </a:r>
            <a:r>
              <a:rPr lang="en-US" dirty="0" err="1"/>
              <a:t>državo</a:t>
            </a:r>
            <a:r>
              <a:rPr lang="en-US" dirty="0"/>
              <a:t> s </a:t>
            </a:r>
            <a:r>
              <a:rPr lang="en-US" dirty="0" err="1"/>
              <a:t>strateškim</a:t>
            </a:r>
            <a:r>
              <a:rPr lang="en-US" dirty="0"/>
              <a:t> </a:t>
            </a:r>
            <a:r>
              <a:rPr lang="en-US" dirty="0" err="1"/>
              <a:t>položajem</a:t>
            </a:r>
            <a:r>
              <a:rPr lang="en-US" dirty="0"/>
              <a:t>, so </a:t>
            </a:r>
            <a:r>
              <a:rPr lang="en-US" dirty="0" err="1"/>
              <a:t>spremembe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Češkoslovaškem</a:t>
            </a:r>
            <a:r>
              <a:rPr lang="en-US" dirty="0"/>
              <a:t> </a:t>
            </a:r>
            <a:r>
              <a:rPr lang="en-US" dirty="0" err="1"/>
              <a:t>opazovali</a:t>
            </a:r>
            <a:r>
              <a:rPr lang="en-US" dirty="0"/>
              <a:t> </a:t>
            </a:r>
            <a:r>
              <a:rPr lang="en-US" dirty="0" err="1"/>
              <a:t>nenaklonjeno</a:t>
            </a:r>
            <a:r>
              <a:rPr lang="en-US" dirty="0"/>
              <a:t>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6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5320" y="429938"/>
            <a:ext cx="10515600" cy="438735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https://youtu.be/_</a:t>
            </a:r>
            <a:r>
              <a:rPr lang="en-US" dirty="0" smtClean="0">
                <a:hlinkClick r:id="rId2"/>
              </a:rPr>
              <a:t>FfR64aJ7fI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6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2) </a:t>
            </a:r>
            <a:r>
              <a:rPr lang="en-US" dirty="0" err="1" smtClean="0">
                <a:solidFill>
                  <a:srgbClr val="FF0000"/>
                </a:solidFill>
              </a:rPr>
              <a:t>Demokratične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spremembe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letu</a:t>
            </a:r>
            <a:r>
              <a:rPr lang="en-US" dirty="0" smtClean="0">
                <a:solidFill>
                  <a:srgbClr val="FF0000"/>
                </a:solidFill>
              </a:rPr>
              <a:t> 1985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 </a:t>
            </a:r>
            <a:r>
              <a:rPr lang="en-US" dirty="0" err="1" smtClean="0"/>
              <a:t>prihodu</a:t>
            </a:r>
            <a:r>
              <a:rPr lang="en-US" dirty="0" smtClean="0"/>
              <a:t> </a:t>
            </a:r>
            <a:r>
              <a:rPr lang="en-US" dirty="0" err="1" smtClean="0"/>
              <a:t>Gorbačova</a:t>
            </a:r>
            <a:r>
              <a:rPr lang="en-US" dirty="0" smtClean="0"/>
              <a:t> so se </a:t>
            </a:r>
            <a:r>
              <a:rPr lang="en-US" dirty="0" err="1" smtClean="0"/>
              <a:t>začele</a:t>
            </a:r>
            <a:r>
              <a:rPr lang="en-US" dirty="0" smtClean="0"/>
              <a:t> </a:t>
            </a:r>
            <a:r>
              <a:rPr lang="en-US" dirty="0" err="1" smtClean="0"/>
              <a:t>demokratične</a:t>
            </a:r>
            <a:r>
              <a:rPr lang="en-US" dirty="0" smtClean="0"/>
              <a:t> </a:t>
            </a:r>
            <a:r>
              <a:rPr lang="en-US" dirty="0" err="1" smtClean="0"/>
              <a:t>spremembe</a:t>
            </a:r>
            <a:r>
              <a:rPr lang="en-US" dirty="0" smtClean="0"/>
              <a:t> v </a:t>
            </a:r>
            <a:r>
              <a:rPr lang="en-US" dirty="0" err="1" smtClean="0"/>
              <a:t>državah</a:t>
            </a:r>
            <a:r>
              <a:rPr lang="en-US" dirty="0" smtClean="0"/>
              <a:t> </a:t>
            </a:r>
            <a:r>
              <a:rPr lang="en-US" dirty="0" err="1" smtClean="0"/>
              <a:t>Vzhodne</a:t>
            </a:r>
            <a:r>
              <a:rPr lang="en-US" dirty="0" smtClean="0"/>
              <a:t> </a:t>
            </a:r>
            <a:r>
              <a:rPr lang="en-US" dirty="0" err="1" smtClean="0"/>
              <a:t>Evrope</a:t>
            </a:r>
            <a:r>
              <a:rPr lang="en-US" dirty="0" smtClean="0"/>
              <a:t>.</a:t>
            </a:r>
          </a:p>
          <a:p>
            <a:pPr lvl="1"/>
            <a:r>
              <a:rPr lang="en-US" sz="3200" b="1" dirty="0" err="1" smtClean="0">
                <a:solidFill>
                  <a:srgbClr val="FF0000"/>
                </a:solidFill>
              </a:rPr>
              <a:t>reforme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3200" b="1" dirty="0" err="1" smtClean="0">
                <a:solidFill>
                  <a:srgbClr val="FF0000"/>
                </a:solidFill>
              </a:rPr>
              <a:t>večstrankarski</a:t>
            </a:r>
            <a:r>
              <a:rPr lang="en-US" sz="3200" b="1" dirty="0" smtClean="0">
                <a:solidFill>
                  <a:srgbClr val="FF0000"/>
                </a:solidFill>
              </a:rPr>
              <a:t> system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sl-SI" sz="3200" dirty="0"/>
              <a:t>Večstrankarsko vlado so sčasoma (in po vrsti) dobile: </a:t>
            </a:r>
            <a:r>
              <a:rPr lang="sl-SI" sz="3200" b="1" dirty="0">
                <a:solidFill>
                  <a:srgbClr val="FF0000"/>
                </a:solidFill>
              </a:rPr>
              <a:t>Poljska, Madžarska </a:t>
            </a:r>
            <a:r>
              <a:rPr lang="sl-SI" sz="3200" dirty="0"/>
              <a:t>in </a:t>
            </a:r>
            <a:r>
              <a:rPr lang="sl-SI" sz="3200" b="1" dirty="0">
                <a:solidFill>
                  <a:srgbClr val="FF0000"/>
                </a:solidFill>
              </a:rPr>
              <a:t>Češkoslovaška</a:t>
            </a:r>
            <a:r>
              <a:rPr lang="sl-SI" sz="3200" dirty="0"/>
              <a:t>, tokrat pa so predstavniki komunistične oblasti MIRNO sestopili s položajev.</a:t>
            </a:r>
            <a:endParaRPr lang="en-US" sz="3200" dirty="0"/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8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9" y="262463"/>
            <a:ext cx="4601415" cy="3049296"/>
          </a:xfrm>
          <a:ln>
            <a:solidFill>
              <a:schemeClr val="tx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57" y="262463"/>
            <a:ext cx="5420971" cy="3049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52" y="3527871"/>
            <a:ext cx="4203921" cy="29931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932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3) </a:t>
            </a:r>
            <a:r>
              <a:rPr lang="en-US" dirty="0" err="1" smtClean="0">
                <a:solidFill>
                  <a:srgbClr val="FF0000"/>
                </a:solidFill>
              </a:rPr>
              <a:t>Nemčija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1989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pade</a:t>
            </a:r>
            <a:r>
              <a:rPr lang="en-US" dirty="0" smtClean="0"/>
              <a:t> </a:t>
            </a:r>
            <a:r>
              <a:rPr lang="en-US" dirty="0" err="1" smtClean="0"/>
              <a:t>Berlinski</a:t>
            </a:r>
            <a:r>
              <a:rPr lang="en-US" dirty="0" smtClean="0"/>
              <a:t> </a:t>
            </a:r>
            <a:r>
              <a:rPr lang="en-US" dirty="0" err="1" smtClean="0"/>
              <a:t>zid</a:t>
            </a:r>
            <a:endParaRPr lang="en-US" dirty="0" smtClean="0"/>
          </a:p>
          <a:p>
            <a:r>
              <a:rPr lang="en-US" dirty="0" smtClean="0"/>
              <a:t>1990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združitev</a:t>
            </a:r>
            <a:r>
              <a:rPr lang="en-US" dirty="0" smtClean="0"/>
              <a:t> </a:t>
            </a:r>
            <a:r>
              <a:rPr lang="en-US" dirty="0" err="1" smtClean="0"/>
              <a:t>obeh</a:t>
            </a:r>
            <a:r>
              <a:rPr lang="en-US" dirty="0" smtClean="0"/>
              <a:t> </a:t>
            </a:r>
            <a:r>
              <a:rPr lang="en-US" dirty="0" err="1" smtClean="0"/>
              <a:t>Nemčij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32" y="1213940"/>
            <a:ext cx="5915025" cy="3857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065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n Civil War PowerPoint Template" id="{B446A22C-FE5B-EF46-A754-421ABC6F6580}" vid="{D766F66D-ED16-8C46-AC4D-A97C3CCE5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Berlin-Wall-PowerPoint-Template</Template>
  <TotalTime>49</TotalTime>
  <Words>396</Words>
  <Application>Microsoft Office PowerPoint</Application>
  <PresentationFormat>Širokozaslonsko</PresentationFormat>
  <Paragraphs>25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Officeova tema</vt:lpstr>
      <vt:lpstr>Razpad Vzhodnega bloka</vt:lpstr>
      <vt:lpstr>PowerPointova predstavitev</vt:lpstr>
      <vt:lpstr>1) Upori proti Sovjetski oblasti</vt:lpstr>
      <vt:lpstr>PowerPointova predstavitev</vt:lpstr>
      <vt:lpstr>PowerPointova predstavitev</vt:lpstr>
      <vt:lpstr>PowerPointova predstavitev</vt:lpstr>
      <vt:lpstr>2) Demokratične spremembe po letu 1985</vt:lpstr>
      <vt:lpstr>PowerPointova predstavitev</vt:lpstr>
      <vt:lpstr>3) Nemčija</vt:lpstr>
      <vt:lpstr>PowerPointova predstavitev</vt:lpstr>
      <vt:lpstr>4) Komunizem po letu 1990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Razpad Vzhodnega bloka</dc:title>
  <dc:creator>ivanc</dc:creator>
  <cp:lastModifiedBy>ivanc</cp:lastModifiedBy>
  <cp:revision>6</cp:revision>
  <dcterms:created xsi:type="dcterms:W3CDTF">2021-03-18T18:02:50Z</dcterms:created>
  <dcterms:modified xsi:type="dcterms:W3CDTF">2021-03-18T18:52:17Z</dcterms:modified>
</cp:coreProperties>
</file>