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1" r:id="rId9"/>
    <p:sldId id="272" r:id="rId10"/>
    <p:sldId id="273" r:id="rId11"/>
    <p:sldId id="274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88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8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74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5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08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41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80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8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7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D363-A734-48E7-88B6-52E71FB0BC41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034F-6704-462E-8951-D41937DF8B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2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b="1" dirty="0"/>
              <a:t>PREMICA, POLTRAK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b="1" dirty="0"/>
              <a:t>Matematika, 22. 11. 2021</a:t>
            </a:r>
          </a:p>
          <a:p>
            <a:r>
              <a:rPr lang="sl-SI" b="1" dirty="0"/>
              <a:t>in 23. 11. 2021</a:t>
            </a:r>
          </a:p>
          <a:p>
            <a:r>
              <a:rPr lang="sl-SI" b="1" dirty="0"/>
              <a:t>Reševanje delovnega zvezka: 78 do 88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12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28928" r="33558" b="23987"/>
          <a:stretch/>
        </p:blipFill>
        <p:spPr bwMode="auto">
          <a:xfrm>
            <a:off x="120094" y="620688"/>
            <a:ext cx="8772386" cy="573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9762" r="29721" b="24206"/>
          <a:stretch/>
        </p:blipFill>
        <p:spPr bwMode="auto">
          <a:xfrm>
            <a:off x="134821" y="1268760"/>
            <a:ext cx="89066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33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1069" t="23958" r="34984" b="7468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0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Ponovimo načrtovanje pravokotnic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5356" r="25025" b="23319"/>
          <a:stretch/>
        </p:blipFill>
        <p:spPr bwMode="auto">
          <a:xfrm>
            <a:off x="107504" y="1556792"/>
            <a:ext cx="882389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229600" cy="1440160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dirty="0"/>
              <a:t>matematični zapis pravokotnosti </a:t>
            </a:r>
            <a:r>
              <a:rPr lang="sl-SI" sz="6700" dirty="0">
                <a:solidFill>
                  <a:srgbClr val="FF0000"/>
                </a:solidFill>
              </a:rPr>
              <a:t>⊥</a:t>
            </a:r>
            <a:br>
              <a:rPr lang="sl-SI" sz="4000" dirty="0"/>
            </a:br>
            <a:r>
              <a:rPr lang="sl-SI" sz="4000" dirty="0"/>
              <a:t>npr. m ⊥ n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34524" r="24797" b="24901"/>
          <a:stretch/>
        </p:blipFill>
        <p:spPr bwMode="auto">
          <a:xfrm>
            <a:off x="107504" y="764705"/>
            <a:ext cx="8856984" cy="395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7236296" y="2132856"/>
            <a:ext cx="7200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7308304" y="2132856"/>
            <a:ext cx="72008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7272300" y="620688"/>
            <a:ext cx="360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5220072" y="116632"/>
            <a:ext cx="338437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Pravi kot označi s </a:t>
            </a:r>
            <a:r>
              <a:rPr lang="sl-SI" b="1" dirty="0"/>
              <a:t>kvadratkom.</a:t>
            </a:r>
            <a:r>
              <a:rPr lang="sl-SI" dirty="0"/>
              <a:t> Ta še bolj izpostavi pravokotnost.</a:t>
            </a:r>
          </a:p>
        </p:txBody>
      </p:sp>
    </p:spTree>
    <p:extLst>
      <p:ext uri="{BB962C8B-B14F-4D97-AF65-F5344CB8AC3E}">
        <p14:creationId xmlns:p14="http://schemas.microsoft.com/office/powerpoint/2010/main" val="4045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PRAVOKOTNOSTI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28621" r="23151" b="32196"/>
          <a:stretch/>
        </p:blipFill>
        <p:spPr bwMode="auto">
          <a:xfrm>
            <a:off x="200461" y="1988840"/>
            <a:ext cx="86004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28928" r="23496" b="30053"/>
          <a:stretch/>
        </p:blipFill>
        <p:spPr bwMode="auto">
          <a:xfrm>
            <a:off x="135586" y="1916832"/>
            <a:ext cx="880056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uščični povezovalnik 3"/>
          <p:cNvCxnSpPr/>
          <p:nvPr/>
        </p:nvCxnSpPr>
        <p:spPr>
          <a:xfrm flipV="1">
            <a:off x="755576" y="4797152"/>
            <a:ext cx="216024" cy="8640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8968" r="23810" b="25000"/>
          <a:stretch/>
        </p:blipFill>
        <p:spPr bwMode="auto">
          <a:xfrm>
            <a:off x="56178" y="1412775"/>
            <a:ext cx="8908310" cy="43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30027" r="23840" b="25156"/>
          <a:stretch/>
        </p:blipFill>
        <p:spPr bwMode="auto">
          <a:xfrm>
            <a:off x="238341" y="1163782"/>
            <a:ext cx="8703965" cy="41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28928" r="24053" b="28867"/>
          <a:stretch/>
        </p:blipFill>
        <p:spPr bwMode="auto">
          <a:xfrm>
            <a:off x="119655" y="1772816"/>
            <a:ext cx="8690517" cy="397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PREMICA</a:t>
            </a:r>
            <a:br>
              <a:rPr lang="sl-SI" dirty="0"/>
            </a:br>
            <a:endParaRPr lang="sl-SI" dirty="0"/>
          </a:p>
        </p:txBody>
      </p:sp>
      <p:pic>
        <p:nvPicPr>
          <p:cNvPr id="6" name="Ograd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0306" t="27122" r="33962" b="9506"/>
          <a:stretch/>
        </p:blipFill>
        <p:spPr bwMode="auto">
          <a:xfrm>
            <a:off x="251520" y="1196752"/>
            <a:ext cx="856895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6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3867" t="15820" r="34987" b="5425"/>
          <a:stretch/>
        </p:blipFill>
        <p:spPr bwMode="auto">
          <a:xfrm>
            <a:off x="251520" y="116632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7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MEDSEBOJNA LEGA PREMIC</a:t>
            </a: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2386" t="20453" r="34662" b="22172"/>
          <a:stretch/>
        </p:blipFill>
        <p:spPr bwMode="auto">
          <a:xfrm>
            <a:off x="251520" y="1196752"/>
            <a:ext cx="8712968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677" b="2145"/>
          <a:stretch/>
        </p:blipFill>
        <p:spPr bwMode="auto">
          <a:xfrm>
            <a:off x="107504" y="131237"/>
            <a:ext cx="8928992" cy="66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Ponovimo postopek načrtovanja vzporednic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37409" r="23151" b="25008"/>
          <a:stretch/>
        </p:blipFill>
        <p:spPr bwMode="auto">
          <a:xfrm>
            <a:off x="323528" y="1556792"/>
            <a:ext cx="847097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512168"/>
          </a:xfrm>
        </p:spPr>
        <p:txBody>
          <a:bodyPr>
            <a:normAutofit fontScale="90000"/>
          </a:bodyPr>
          <a:lstStyle/>
          <a:p>
            <a:pPr lvl="0"/>
            <a:r>
              <a:rPr lang="sl-SI" sz="4000" dirty="0"/>
              <a:t>matematični zapis vzporednosti </a:t>
            </a:r>
            <a:r>
              <a:rPr lang="sl-SI" sz="6000" dirty="0">
                <a:solidFill>
                  <a:srgbClr val="FF0000"/>
                </a:solidFill>
              </a:rPr>
              <a:t>II</a:t>
            </a:r>
            <a:r>
              <a:rPr lang="sl-SI" sz="4000" dirty="0"/>
              <a:t> </a:t>
            </a:r>
            <a:br>
              <a:rPr lang="sl-SI" sz="4000" dirty="0"/>
            </a:br>
            <a:r>
              <a:rPr lang="sl-SI" sz="4000" dirty="0"/>
              <a:t>npr. p II r</a:t>
            </a:r>
            <a:br>
              <a:rPr lang="sl-SI" dirty="0"/>
            </a:b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38111" r="23151" b="23319"/>
          <a:stretch/>
        </p:blipFill>
        <p:spPr bwMode="auto">
          <a:xfrm>
            <a:off x="251520" y="548680"/>
            <a:ext cx="85586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VZPOREDNOSTI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28315" r="23152" b="30053"/>
          <a:stretch/>
        </p:blipFill>
        <p:spPr bwMode="auto">
          <a:xfrm>
            <a:off x="155170" y="1916832"/>
            <a:ext cx="864519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30146" r="24549" b="31024"/>
          <a:stretch/>
        </p:blipFill>
        <p:spPr bwMode="auto">
          <a:xfrm>
            <a:off x="179513" y="1772816"/>
            <a:ext cx="8881148" cy="37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29269" r="23998" b="32157"/>
          <a:stretch/>
        </p:blipFill>
        <p:spPr bwMode="auto">
          <a:xfrm>
            <a:off x="165609" y="2060848"/>
            <a:ext cx="878747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73</Words>
  <Application>Microsoft Office PowerPoint</Application>
  <PresentationFormat>Diaprojekcija na zaslonu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Officeova tema</vt:lpstr>
      <vt:lpstr>PREMICA, POLTRAK</vt:lpstr>
      <vt:lpstr>PREMICA </vt:lpstr>
      <vt:lpstr>MEDSEBOJNA LEGA PREMIC</vt:lpstr>
      <vt:lpstr>PowerPointova predstavitev</vt:lpstr>
      <vt:lpstr>Ponovimo postopek načrtovanja vzporednic</vt:lpstr>
      <vt:lpstr>matematični zapis vzporednosti II  npr. p II r </vt:lpstr>
      <vt:lpstr>PRIMERI VZPOREDNOSTI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Ponovimo načrtovanje pravokotnic</vt:lpstr>
      <vt:lpstr>matematični zapis pravokotnosti ⊥ npr. m ⊥ n </vt:lpstr>
      <vt:lpstr>PRIMERI PRAVOKOTNOSTI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PREMICA, POLTRAK</dc:title>
  <dc:creator>solapodgorje</dc:creator>
  <cp:lastModifiedBy>OŠ Lenart 03</cp:lastModifiedBy>
  <cp:revision>12</cp:revision>
  <dcterms:created xsi:type="dcterms:W3CDTF">2020-11-08T21:01:28Z</dcterms:created>
  <dcterms:modified xsi:type="dcterms:W3CDTF">2021-11-21T16:31:08Z</dcterms:modified>
</cp:coreProperties>
</file>