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787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61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6343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4804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924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4173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76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3841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881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465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69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7969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719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1498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8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7940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2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00D6742-92CD-46D2-8368-51F364ED74DA}" type="datetimeFigureOut">
              <a:rPr lang="sl-SI" smtClean="0"/>
              <a:t>5. 10. 2021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5727EDE-0233-42C5-ADAC-71DDB38CAD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776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www.liveworksheets.com/worksheets/en/English_as_a_Second_Language_(ESL)/Weather/Weather_1_qg1356334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WEATHER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3.RAZRED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33" y="1557929"/>
            <a:ext cx="571500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172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HANGMAN (igra: vislice)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/>
              <a:t>Imaš zaprte zvezke. Učiteljica pokliče nekoga, ki pride pred tablo s svojim zvezkom (ali samo z </a:t>
            </a:r>
            <a:r>
              <a:rPr lang="sl-SI" sz="2000" dirty="0" err="1"/>
              <a:t>Weather</a:t>
            </a:r>
            <a:r>
              <a:rPr lang="sl-SI" sz="2000" dirty="0"/>
              <a:t> </a:t>
            </a:r>
            <a:r>
              <a:rPr lang="sl-SI" sz="2000" dirty="0" err="1"/>
              <a:t>spinnerjem</a:t>
            </a:r>
            <a:r>
              <a:rPr lang="sl-SI" sz="2000" dirty="0"/>
              <a:t>, ki ste ga naredili) in si izbere besedo o vremenu.</a:t>
            </a:r>
          </a:p>
          <a:p>
            <a:r>
              <a:rPr lang="sl-SI" sz="2000" dirty="0"/>
              <a:t>Igrate se vislice. Učenci ugotavljate </a:t>
            </a:r>
            <a:r>
              <a:rPr lang="sl-SI" sz="2000" b="1" dirty="0">
                <a:solidFill>
                  <a:srgbClr val="FF0000"/>
                </a:solidFill>
              </a:rPr>
              <a:t>ČRKE</a:t>
            </a:r>
            <a:r>
              <a:rPr lang="sl-SI" sz="2000" dirty="0"/>
              <a:t>, šele ko manjka </a:t>
            </a:r>
            <a:r>
              <a:rPr lang="sl-SI" sz="2000" b="1" u="sng" dirty="0"/>
              <a:t>samo ena črka</a:t>
            </a:r>
            <a:r>
              <a:rPr lang="sl-SI" sz="2000" dirty="0"/>
              <a:t>, lahko ugotavljate tudi rešitev!</a:t>
            </a:r>
          </a:p>
          <a:p>
            <a:endParaRPr lang="sl-SI" sz="2000" dirty="0"/>
          </a:p>
          <a:p>
            <a:pPr marL="0" indent="0">
              <a:buNone/>
            </a:pPr>
            <a:endParaRPr lang="sl-SI" sz="2000" dirty="0"/>
          </a:p>
          <a:p>
            <a:r>
              <a:rPr lang="sl-SI" sz="2000" b="1" i="1" dirty="0">
                <a:solidFill>
                  <a:srgbClr val="00B050"/>
                </a:solidFill>
              </a:rPr>
              <a:t>NE</a:t>
            </a:r>
            <a:r>
              <a:rPr lang="sl-SI" sz="2000" i="1" dirty="0">
                <a:solidFill>
                  <a:srgbClr val="00B050"/>
                </a:solidFill>
              </a:rPr>
              <a:t> </a:t>
            </a:r>
            <a:r>
              <a:rPr lang="sl-SI" sz="2000" b="1" i="1" dirty="0">
                <a:solidFill>
                  <a:srgbClr val="00B050"/>
                </a:solidFill>
              </a:rPr>
              <a:t>POZABI</a:t>
            </a:r>
            <a:r>
              <a:rPr lang="sl-SI" sz="2000" i="1" dirty="0"/>
              <a:t>: Dviguješ roke! Šele takrat, ko te sošolec, ki je pred tablo, pokliče, poveš črko oziroma rešitev!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613" y="3527611"/>
            <a:ext cx="2054039" cy="273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68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WEATHER SPINNER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Izdelal si </a:t>
            </a:r>
            <a:r>
              <a:rPr lang="sl-SI" dirty="0" err="1"/>
              <a:t>Weather</a:t>
            </a:r>
            <a:r>
              <a:rPr lang="sl-SI" dirty="0"/>
              <a:t> </a:t>
            </a:r>
            <a:r>
              <a:rPr lang="sl-SI" dirty="0" err="1"/>
              <a:t>spinner</a:t>
            </a:r>
            <a:r>
              <a:rPr lang="sl-SI" dirty="0"/>
              <a:t>. Sedaj potrebuješ svinčnik ali pravi </a:t>
            </a:r>
            <a:r>
              <a:rPr lang="sl-SI" dirty="0" err="1"/>
              <a:t>spinner</a:t>
            </a:r>
            <a:r>
              <a:rPr lang="sl-SI" dirty="0"/>
              <a:t> in najprej sam pri sebi narediš dva poskusa - list je na mizi, na sredino položiš svinčnik ali </a:t>
            </a:r>
            <a:r>
              <a:rPr lang="sl-SI" dirty="0" err="1"/>
              <a:t>spinner</a:t>
            </a:r>
            <a:r>
              <a:rPr lang="sl-SI" dirty="0"/>
              <a:t> in zavrtiš. Tam, kjer se ustavi konica svinčnika, vprašaš:</a:t>
            </a:r>
          </a:p>
          <a:p>
            <a:pPr marL="0" indent="0">
              <a:buNone/>
            </a:pPr>
            <a:r>
              <a:rPr lang="sl-SI" dirty="0"/>
              <a:t>WHAT‘S THE WEATHER LIKE? In odgovoriš: IT‘S ________.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 poljubno FIT metodo to vadite po razredu v parih.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23" y="3761367"/>
            <a:ext cx="3325905" cy="23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6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INTERAKTIVNA VAJA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Kliknite na povezavo in rešite delovni list. Govori samo tisti, ki ga učiteljica pokliče.</a:t>
            </a:r>
          </a:p>
          <a:p>
            <a:r>
              <a:rPr lang="sl-SI" dirty="0">
                <a:hlinkClick r:id="rId2"/>
              </a:rPr>
              <a:t>https://www.liveworksheets.com/worksheets/en/English_as_a_Second_Language_(ESL)/Weather/Weather_1_qg1356334vg</a:t>
            </a: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56" y="3865469"/>
            <a:ext cx="3730720" cy="2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</TotalTime>
  <Words>210</Words>
  <Application>Microsoft Office PowerPoint</Application>
  <PresentationFormat>Širokozaslonsko</PresentationFormat>
  <Paragraphs>16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Naelektrena sejna soba</vt:lpstr>
      <vt:lpstr>WEATHER</vt:lpstr>
      <vt:lpstr>HANGMAN (igra: vislice)</vt:lpstr>
      <vt:lpstr>WEATHER SPINNER</vt:lpstr>
      <vt:lpstr>INTERAKTIVNA VAJA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</dc:title>
  <dc:creator>Nika</dc:creator>
  <cp:lastModifiedBy>Ludvik</cp:lastModifiedBy>
  <cp:revision>3</cp:revision>
  <dcterms:created xsi:type="dcterms:W3CDTF">2021-10-04T19:27:51Z</dcterms:created>
  <dcterms:modified xsi:type="dcterms:W3CDTF">2021-10-05T15:30:04Z</dcterms:modified>
</cp:coreProperties>
</file>