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1FknfumFPX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</a:rPr>
              <a:t>GOSPODNIJSTVO 5</a:t>
            </a:r>
            <a:endParaRPr lang="sl-SI" b="1" dirty="0">
              <a:solidFill>
                <a:schemeClr val="bg2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3071" y="3886200"/>
            <a:ext cx="950119" cy="9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Poglej si spodnji posnetek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www.youtube.com/watch?v=1FknfumFPX8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36" y="4170662"/>
            <a:ext cx="2951607" cy="2174275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9010" y="977835"/>
            <a:ext cx="1127317" cy="11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42" y="2393379"/>
            <a:ext cx="3443083" cy="2578989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7352" y="832104"/>
            <a:ext cx="943864" cy="9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10</TotalTime>
  <Words>9</Words>
  <Application>Microsoft Office PowerPoint</Application>
  <PresentationFormat>Širokozaslonsko</PresentationFormat>
  <Paragraphs>3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Bradley Hand ITC</vt:lpstr>
      <vt:lpstr>Trebuchet MS</vt:lpstr>
      <vt:lpstr>Tw Cen MT</vt:lpstr>
      <vt:lpstr>Vezje</vt:lpstr>
      <vt:lpstr>GOSPODNIJSTVO 5</vt:lpstr>
      <vt:lpstr>Poglej si spodnji posnetek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GOSPODNIJSTVO 5</dc:title>
  <dc:creator>SIO Administrator</dc:creator>
  <cp:lastModifiedBy>SIO Administrator</cp:lastModifiedBy>
  <cp:revision>3</cp:revision>
  <dcterms:created xsi:type="dcterms:W3CDTF">2020-11-16T18:25:39Z</dcterms:created>
  <dcterms:modified xsi:type="dcterms:W3CDTF">2020-11-16T18:35:41Z</dcterms:modified>
</cp:coreProperties>
</file>