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Schibsted Grotesk"/>
      <p:regular r:id="rId17"/>
      <p:bold r:id="rId18"/>
      <p:italic r:id="rId19"/>
      <p:boldItalic r:id="rId20"/>
    </p:embeddedFont>
    <p:embeddedFont>
      <p:font typeface="Inter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chibstedGrotesk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Inter-boldItalic.fntdata"/><Relationship Id="rId23" Type="http://schemas.openxmlformats.org/officeDocument/2006/relationships/font" Target="fonts/Inter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aleway-regular.fntdata"/><Relationship Id="rId12" Type="http://schemas.openxmlformats.org/officeDocument/2006/relationships/slide" Target="slides/slide8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SchibstedGrotesk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SchibstedGrotesk-italic.fntdata"/><Relationship Id="rId18" Type="http://schemas.openxmlformats.org/officeDocument/2006/relationships/font" Target="fonts/SchibstedGrotes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24c13b9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b24c13b9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e207fd22f2_0_25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e207fd22f2_0_25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b2bc4859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b2bc4859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4e2319ad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4e2319ad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4e2319ad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4e2319ad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4e2319a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04e2319a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b2bc48598f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b2bc48598f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1d838b627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e1d838b627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hyperlink" Target="http://bit.ly/2TtBDf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bit.ly/3A1uf1Q" TargetMode="External"/><Relationship Id="rId8" Type="http://schemas.openxmlformats.org/officeDocument/2006/relationships/hyperlink" Target="http://bit.ly/2TyoMs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3491" y="539500"/>
            <a:ext cx="559468" cy="182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475" y="-836700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6933" y="3516462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7775" y="-1876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3400" y="-6510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51825" y="3860275"/>
            <a:ext cx="2619251" cy="26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5752400" y="-1791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4050" y="4169625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ctrTitle"/>
          </p:nvPr>
        </p:nvSpPr>
        <p:spPr>
          <a:xfrm>
            <a:off x="1531025" y="939125"/>
            <a:ext cx="4006200" cy="21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531000" y="3217625"/>
            <a:ext cx="4006200" cy="53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675098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764" y="137750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31460" y="19457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672" y="4403262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640" y="44032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9573" y="3317400"/>
            <a:ext cx="559468" cy="1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3840" y="-1322500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1"/>
          <p:cNvSpPr txBox="1"/>
          <p:nvPr>
            <p:ph hasCustomPrompt="1" type="title"/>
          </p:nvPr>
        </p:nvSpPr>
        <p:spPr>
          <a:xfrm>
            <a:off x="3323700" y="1658538"/>
            <a:ext cx="4920300" cy="10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/>
          <p:nvPr>
            <p:ph idx="1" type="subTitle"/>
          </p:nvPr>
        </p:nvSpPr>
        <p:spPr>
          <a:xfrm>
            <a:off x="4174650" y="2815663"/>
            <a:ext cx="3218400" cy="66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69476" y="762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64350" y="8489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863325" y="3280550"/>
            <a:ext cx="1132801" cy="113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427350" y="289470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827850" y="-1304350"/>
            <a:ext cx="1636500" cy="1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879901" y="-1306750"/>
            <a:ext cx="1636500" cy="16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753750" y="4413350"/>
            <a:ext cx="1636500" cy="16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>
            <p:ph idx="1" type="subTitle"/>
          </p:nvPr>
        </p:nvSpPr>
        <p:spPr>
          <a:xfrm>
            <a:off x="5312188" y="2301888"/>
            <a:ext cx="2791200" cy="10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182352" y="-327100"/>
            <a:ext cx="1733224" cy="173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5400000">
            <a:off x="693112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072687" y="1973250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818521" y="3202937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497038" y="47224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59838" y="472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222563" y="-2198050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7888726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854799" y="460525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33552" y="11122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234534" y="4403262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910652" y="44032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99970" y="3317400"/>
            <a:ext cx="559468" cy="1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191452" y="-1227775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5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69476" y="363865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524925" y="-799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684825" y="1509225"/>
            <a:ext cx="1132801" cy="113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827850" y="-1304350"/>
            <a:ext cx="1636500" cy="1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79901" y="-1306750"/>
            <a:ext cx="1636500" cy="16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6400" y="472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90759" y="1624162"/>
            <a:ext cx="1733224" cy="173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849599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5759" y="2363175"/>
            <a:ext cx="1367750" cy="13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779" y="47224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6954" y="472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4154" y="-2198050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18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7399" y="-868463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2757" y="34523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443" y="475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130776" y="-422225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018459" y="4752487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895591" y="1998591"/>
            <a:ext cx="1636500" cy="16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9979" y="3317400"/>
            <a:ext cx="559468" cy="1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53758" y="-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850" y="-6563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86200" y="3252050"/>
            <a:ext cx="1132801" cy="113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7400" y="-140825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51283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8600" y="2212900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17175" y="25330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508" y="4403262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1550" y="45074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3475" y="-1237250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720000" y="1304875"/>
            <a:ext cx="77040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Darker Grotesque SemiBold"/>
              <a:buChar char="●"/>
              <a:defRPr>
                <a:solidFill>
                  <a:schemeClr val="accent6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○"/>
              <a:defRPr>
                <a:solidFill>
                  <a:schemeClr val="accent6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■"/>
              <a:defRPr>
                <a:solidFill>
                  <a:schemeClr val="accent6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●"/>
              <a:defRPr>
                <a:solidFill>
                  <a:schemeClr val="accent6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○"/>
              <a:defRPr>
                <a:solidFill>
                  <a:schemeClr val="accent6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■"/>
              <a:defRPr>
                <a:solidFill>
                  <a:schemeClr val="accent6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●"/>
              <a:defRPr>
                <a:solidFill>
                  <a:schemeClr val="accent6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○"/>
              <a:defRPr>
                <a:solidFill>
                  <a:schemeClr val="accent6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3" name="Google Shape;183;p20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7675" y="3793813"/>
            <a:ext cx="2238750" cy="22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4817" y="-982138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433703" y="-373500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16175" y="21111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5175" y="4364100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type="title"/>
          </p:nvPr>
        </p:nvSpPr>
        <p:spPr>
          <a:xfrm>
            <a:off x="3101700" y="2772050"/>
            <a:ext cx="5142300" cy="796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hasCustomPrompt="1" idx="2" type="title"/>
          </p:nvPr>
        </p:nvSpPr>
        <p:spPr>
          <a:xfrm>
            <a:off x="6989377" y="896450"/>
            <a:ext cx="1028100" cy="1029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3101700" y="3568825"/>
            <a:ext cx="5142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7907249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874150" y="137750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752075" y="19457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643458" y="4403262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319575" y="44032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57226" y="3317400"/>
            <a:ext cx="559468" cy="1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901476" y="-1322500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 txBox="1"/>
          <p:nvPr>
            <p:ph idx="1" type="subTitle"/>
          </p:nvPr>
        </p:nvSpPr>
        <p:spPr>
          <a:xfrm>
            <a:off x="900000" y="2879875"/>
            <a:ext cx="19638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1"/>
          <p:cNvSpPr txBox="1"/>
          <p:nvPr>
            <p:ph idx="2" type="subTitle"/>
          </p:nvPr>
        </p:nvSpPr>
        <p:spPr>
          <a:xfrm>
            <a:off x="3590100" y="2879098"/>
            <a:ext cx="19638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1"/>
          <p:cNvSpPr txBox="1"/>
          <p:nvPr>
            <p:ph idx="3" type="subTitle"/>
          </p:nvPr>
        </p:nvSpPr>
        <p:spPr>
          <a:xfrm>
            <a:off x="6280200" y="2879874"/>
            <a:ext cx="1963800" cy="10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1"/>
          <p:cNvSpPr txBox="1"/>
          <p:nvPr>
            <p:ph idx="4" type="subTitle"/>
          </p:nvPr>
        </p:nvSpPr>
        <p:spPr>
          <a:xfrm>
            <a:off x="900000" y="2540149"/>
            <a:ext cx="19638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7" name="Google Shape;197;p21"/>
          <p:cNvSpPr txBox="1"/>
          <p:nvPr>
            <p:ph idx="5" type="subTitle"/>
          </p:nvPr>
        </p:nvSpPr>
        <p:spPr>
          <a:xfrm>
            <a:off x="6280200" y="2540149"/>
            <a:ext cx="19638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8" name="Google Shape;198;p21"/>
          <p:cNvSpPr txBox="1"/>
          <p:nvPr>
            <p:ph idx="6" type="subTitle"/>
          </p:nvPr>
        </p:nvSpPr>
        <p:spPr>
          <a:xfrm>
            <a:off x="3590100" y="2540149"/>
            <a:ext cx="19638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99" name="Google Shape;199;p21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_2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3213" y="-327100"/>
            <a:ext cx="1733224" cy="173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829783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8850" y="1973250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06142" y="3193462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4125" y="47224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6925" y="472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4200" y="-2198050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>
            <p:ph idx="1" type="subTitle"/>
          </p:nvPr>
        </p:nvSpPr>
        <p:spPr>
          <a:xfrm>
            <a:off x="1920927" y="1973261"/>
            <a:ext cx="24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22"/>
          <p:cNvSpPr txBox="1"/>
          <p:nvPr>
            <p:ph idx="2" type="subTitle"/>
          </p:nvPr>
        </p:nvSpPr>
        <p:spPr>
          <a:xfrm>
            <a:off x="5803800" y="1973261"/>
            <a:ext cx="24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2"/>
          <p:cNvSpPr txBox="1"/>
          <p:nvPr>
            <p:ph idx="3" type="subTitle"/>
          </p:nvPr>
        </p:nvSpPr>
        <p:spPr>
          <a:xfrm>
            <a:off x="1920927" y="3314453"/>
            <a:ext cx="24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2"/>
          <p:cNvSpPr txBox="1"/>
          <p:nvPr>
            <p:ph idx="4" type="subTitle"/>
          </p:nvPr>
        </p:nvSpPr>
        <p:spPr>
          <a:xfrm>
            <a:off x="5803800" y="3314453"/>
            <a:ext cx="24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22"/>
          <p:cNvSpPr txBox="1"/>
          <p:nvPr>
            <p:ph hasCustomPrompt="1" type="title"/>
          </p:nvPr>
        </p:nvSpPr>
        <p:spPr>
          <a:xfrm>
            <a:off x="990523" y="1747961"/>
            <a:ext cx="733500" cy="733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4" name="Google Shape;214;p22"/>
          <p:cNvSpPr txBox="1"/>
          <p:nvPr>
            <p:ph hasCustomPrompt="1" idx="5" type="title"/>
          </p:nvPr>
        </p:nvSpPr>
        <p:spPr>
          <a:xfrm>
            <a:off x="991671" y="3090085"/>
            <a:ext cx="731400" cy="73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22"/>
          <p:cNvSpPr txBox="1"/>
          <p:nvPr>
            <p:ph hasCustomPrompt="1" idx="6" type="title"/>
          </p:nvPr>
        </p:nvSpPr>
        <p:spPr>
          <a:xfrm>
            <a:off x="4874524" y="1749004"/>
            <a:ext cx="731400" cy="73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22"/>
          <p:cNvSpPr txBox="1"/>
          <p:nvPr>
            <p:ph hasCustomPrompt="1" idx="7" type="title"/>
          </p:nvPr>
        </p:nvSpPr>
        <p:spPr>
          <a:xfrm>
            <a:off x="4874524" y="3090087"/>
            <a:ext cx="731400" cy="731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7" name="Google Shape;217;p22"/>
          <p:cNvSpPr txBox="1"/>
          <p:nvPr>
            <p:ph idx="8" type="subTitle"/>
          </p:nvPr>
        </p:nvSpPr>
        <p:spPr>
          <a:xfrm>
            <a:off x="1920825" y="1645075"/>
            <a:ext cx="2440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18" name="Google Shape;218;p22"/>
          <p:cNvSpPr txBox="1"/>
          <p:nvPr>
            <p:ph idx="9" type="subTitle"/>
          </p:nvPr>
        </p:nvSpPr>
        <p:spPr>
          <a:xfrm>
            <a:off x="1920825" y="2986233"/>
            <a:ext cx="2440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19" name="Google Shape;219;p22"/>
          <p:cNvSpPr txBox="1"/>
          <p:nvPr>
            <p:ph idx="13" type="subTitle"/>
          </p:nvPr>
        </p:nvSpPr>
        <p:spPr>
          <a:xfrm>
            <a:off x="5803800" y="1645075"/>
            <a:ext cx="2440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0" name="Google Shape;220;p22"/>
          <p:cNvSpPr txBox="1"/>
          <p:nvPr>
            <p:ph idx="14" type="subTitle"/>
          </p:nvPr>
        </p:nvSpPr>
        <p:spPr>
          <a:xfrm>
            <a:off x="5803800" y="2986230"/>
            <a:ext cx="2440200" cy="43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1" name="Google Shape;221;p22"/>
          <p:cNvSpPr txBox="1"/>
          <p:nvPr>
            <p:ph idx="15"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884466" y="-868463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877308" y="34523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6708" y="475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0">
            <a:off x="574625" y="-422225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98608" y="4752487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86339" y="1998591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>
            <p:ph idx="1" type="subTitle"/>
          </p:nvPr>
        </p:nvSpPr>
        <p:spPr>
          <a:xfrm>
            <a:off x="1627625" y="1805116"/>
            <a:ext cx="14910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3"/>
          <p:cNvSpPr txBox="1"/>
          <p:nvPr>
            <p:ph idx="2" type="subTitle"/>
          </p:nvPr>
        </p:nvSpPr>
        <p:spPr>
          <a:xfrm>
            <a:off x="4272775" y="1805116"/>
            <a:ext cx="14910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23"/>
          <p:cNvSpPr txBox="1"/>
          <p:nvPr>
            <p:ph idx="3" type="subTitle"/>
          </p:nvPr>
        </p:nvSpPr>
        <p:spPr>
          <a:xfrm>
            <a:off x="1627625" y="3301240"/>
            <a:ext cx="14910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3"/>
          <p:cNvSpPr txBox="1"/>
          <p:nvPr>
            <p:ph idx="4" type="subTitle"/>
          </p:nvPr>
        </p:nvSpPr>
        <p:spPr>
          <a:xfrm>
            <a:off x="4272775" y="3301240"/>
            <a:ext cx="14910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3"/>
          <p:cNvSpPr txBox="1"/>
          <p:nvPr>
            <p:ph idx="5" type="subTitle"/>
          </p:nvPr>
        </p:nvSpPr>
        <p:spPr>
          <a:xfrm>
            <a:off x="6914776" y="1805116"/>
            <a:ext cx="14910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3"/>
          <p:cNvSpPr txBox="1"/>
          <p:nvPr>
            <p:ph idx="6" type="subTitle"/>
          </p:nvPr>
        </p:nvSpPr>
        <p:spPr>
          <a:xfrm>
            <a:off x="6914776" y="3301239"/>
            <a:ext cx="1491000" cy="7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3"/>
          <p:cNvSpPr txBox="1"/>
          <p:nvPr>
            <p:ph idx="7" type="subTitle"/>
          </p:nvPr>
        </p:nvSpPr>
        <p:spPr>
          <a:xfrm>
            <a:off x="1627625" y="1521539"/>
            <a:ext cx="14910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37" name="Google Shape;237;p23"/>
          <p:cNvSpPr txBox="1"/>
          <p:nvPr>
            <p:ph idx="8" type="subTitle"/>
          </p:nvPr>
        </p:nvSpPr>
        <p:spPr>
          <a:xfrm>
            <a:off x="4272775" y="1521539"/>
            <a:ext cx="14910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38" name="Google Shape;238;p23"/>
          <p:cNvSpPr txBox="1"/>
          <p:nvPr>
            <p:ph idx="9" type="subTitle"/>
          </p:nvPr>
        </p:nvSpPr>
        <p:spPr>
          <a:xfrm>
            <a:off x="6914775" y="1521539"/>
            <a:ext cx="14910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39" name="Google Shape;239;p23"/>
          <p:cNvSpPr txBox="1"/>
          <p:nvPr>
            <p:ph idx="13" type="subTitle"/>
          </p:nvPr>
        </p:nvSpPr>
        <p:spPr>
          <a:xfrm>
            <a:off x="1627625" y="3017717"/>
            <a:ext cx="14910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0" name="Google Shape;240;p23"/>
          <p:cNvSpPr txBox="1"/>
          <p:nvPr>
            <p:ph idx="14" type="subTitle"/>
          </p:nvPr>
        </p:nvSpPr>
        <p:spPr>
          <a:xfrm>
            <a:off x="4272779" y="3017717"/>
            <a:ext cx="14910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1" name="Google Shape;241;p23"/>
          <p:cNvSpPr txBox="1"/>
          <p:nvPr>
            <p:ph idx="15" type="subTitle"/>
          </p:nvPr>
        </p:nvSpPr>
        <p:spPr>
          <a:xfrm>
            <a:off x="6914778" y="3017717"/>
            <a:ext cx="1491000" cy="3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2" name="Google Shape;242;p23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5" name="Google Shape;24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47741" y="3317400"/>
            <a:ext cx="559468" cy="1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08800" y="-502875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663467" y="2456887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42849" y="-768500"/>
            <a:ext cx="2619251" cy="26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-5400000">
            <a:off x="4468950" y="-399284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109000" y="4800600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>
            <p:ph hasCustomPrompt="1" type="title"/>
          </p:nvPr>
        </p:nvSpPr>
        <p:spPr>
          <a:xfrm>
            <a:off x="1848000" y="1238787"/>
            <a:ext cx="5448000" cy="7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2" name="Google Shape;252;p24"/>
          <p:cNvSpPr txBox="1"/>
          <p:nvPr>
            <p:ph idx="1" type="subTitle"/>
          </p:nvPr>
        </p:nvSpPr>
        <p:spPr>
          <a:xfrm>
            <a:off x="1848000" y="1993662"/>
            <a:ext cx="54480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24"/>
          <p:cNvSpPr txBox="1"/>
          <p:nvPr>
            <p:ph hasCustomPrompt="1" idx="2" type="title"/>
          </p:nvPr>
        </p:nvSpPr>
        <p:spPr>
          <a:xfrm>
            <a:off x="1848000" y="2734566"/>
            <a:ext cx="5448000" cy="7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4" name="Google Shape;254;p24"/>
          <p:cNvSpPr txBox="1"/>
          <p:nvPr>
            <p:ph idx="3" type="subTitle"/>
          </p:nvPr>
        </p:nvSpPr>
        <p:spPr>
          <a:xfrm>
            <a:off x="1848000" y="3489363"/>
            <a:ext cx="5448000" cy="30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210600" y="-1791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0375" y="30123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625" y="3933500"/>
            <a:ext cx="1437200" cy="14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3425" y="43913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822675" y="-754950"/>
            <a:ext cx="1636500" cy="1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450" y="-1317175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5"/>
          <p:cNvSpPr txBox="1"/>
          <p:nvPr>
            <p:ph type="title"/>
          </p:nvPr>
        </p:nvSpPr>
        <p:spPr>
          <a:xfrm>
            <a:off x="900038" y="5400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4" name="Google Shape;264;p25"/>
          <p:cNvSpPr txBox="1"/>
          <p:nvPr>
            <p:ph idx="1" type="subTitle"/>
          </p:nvPr>
        </p:nvSpPr>
        <p:spPr>
          <a:xfrm>
            <a:off x="900000" y="1689050"/>
            <a:ext cx="44481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5"/>
          <p:cNvSpPr txBox="1"/>
          <p:nvPr/>
        </p:nvSpPr>
        <p:spPr>
          <a:xfrm>
            <a:off x="900000" y="2988475"/>
            <a:ext cx="44481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2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b="1" lang="en" sz="1200" u="sng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, and includes icons by </a:t>
            </a:r>
            <a:r>
              <a:rPr b="1" lang="en" sz="1200" u="sng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b="1" lang="en" sz="1200" u="sng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1" sz="1200" u="sng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8" name="Google Shape;26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3050" y="762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575" y="44131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3075" y="2911125"/>
            <a:ext cx="1132801" cy="113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42200" y="38703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5525" y="-650775"/>
            <a:ext cx="1636500" cy="1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9025" y="-1306750"/>
            <a:ext cx="1636500" cy="16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287" y="-1042175"/>
            <a:ext cx="1733224" cy="173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7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569983" y="-373491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5175" y="1954325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44017" y="1829437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1125" y="47793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12400" y="4779300"/>
            <a:ext cx="2575600" cy="25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4000" y="762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4600" y="1910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6725" y="2894700"/>
            <a:ext cx="1132801" cy="113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82525" y="289470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7225" y="4371550"/>
            <a:ext cx="1636500" cy="1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325" y="4371550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304875"/>
            <a:ext cx="7704000" cy="28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Darker Grotesque SemiBold"/>
              <a:buChar char="●"/>
              <a:defRPr>
                <a:solidFill>
                  <a:schemeClr val="accent6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○"/>
              <a:defRPr>
                <a:solidFill>
                  <a:schemeClr val="accent6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■"/>
              <a:defRPr>
                <a:solidFill>
                  <a:schemeClr val="accent6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●"/>
              <a:defRPr>
                <a:solidFill>
                  <a:schemeClr val="accent6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○"/>
              <a:defRPr>
                <a:solidFill>
                  <a:schemeClr val="accent6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■"/>
              <a:defRPr>
                <a:solidFill>
                  <a:schemeClr val="accent6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●"/>
              <a:defRPr>
                <a:solidFill>
                  <a:schemeClr val="accent6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○"/>
              <a:defRPr>
                <a:solidFill>
                  <a:schemeClr val="accent6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Darker Grotesque SemiBold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593319" y="1624162"/>
            <a:ext cx="1733224" cy="173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5400000">
            <a:off x="726718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057725" y="2363175"/>
            <a:ext cx="1367750" cy="13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322805" y="4722475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913230" y="472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36030" y="-2198050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/>
          <p:nvPr>
            <p:ph idx="1" type="subTitle"/>
          </p:nvPr>
        </p:nvSpPr>
        <p:spPr>
          <a:xfrm>
            <a:off x="900000" y="2579025"/>
            <a:ext cx="32931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2" type="subTitle"/>
          </p:nvPr>
        </p:nvSpPr>
        <p:spPr>
          <a:xfrm>
            <a:off x="4950891" y="2579025"/>
            <a:ext cx="3293100" cy="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1800">
                <a:solidFill>
                  <a:schemeClr val="accent6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3" type="subTitle"/>
          </p:nvPr>
        </p:nvSpPr>
        <p:spPr>
          <a:xfrm>
            <a:off x="900000" y="2895475"/>
            <a:ext cx="32931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4" type="subTitle"/>
          </p:nvPr>
        </p:nvSpPr>
        <p:spPr>
          <a:xfrm>
            <a:off x="4950896" y="2895475"/>
            <a:ext cx="32931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0600" y="762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125" y="8489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0950" y="3280550"/>
            <a:ext cx="1132801" cy="113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82525" y="289470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075" y="-1304350"/>
            <a:ext cx="1636500" cy="1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4025" y="-1306750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69476" y="762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778075" y="3261600"/>
            <a:ext cx="1132801" cy="113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27850" y="-1304350"/>
            <a:ext cx="1636500" cy="16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879901" y="-1306750"/>
            <a:ext cx="1636500" cy="16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6400" y="4722475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/>
          <p:nvPr>
            <p:ph idx="1" type="body"/>
          </p:nvPr>
        </p:nvSpPr>
        <p:spPr>
          <a:xfrm>
            <a:off x="900000" y="1684883"/>
            <a:ext cx="37863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7"/>
          <p:cNvSpPr/>
          <p:nvPr>
            <p:ph idx="2" type="pic"/>
          </p:nvPr>
        </p:nvSpPr>
        <p:spPr>
          <a:xfrm>
            <a:off x="4976975" y="1683848"/>
            <a:ext cx="4212000" cy="2920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766" y="3317400"/>
            <a:ext cx="559468" cy="1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925" y="-616525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0433" y="3138937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01125" y="-768500"/>
            <a:ext cx="2619251" cy="26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51675" y="-179100"/>
            <a:ext cx="440350" cy="14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4600" y="4383825"/>
            <a:ext cx="2575600" cy="25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 txBox="1"/>
          <p:nvPr>
            <p:ph type="title"/>
          </p:nvPr>
        </p:nvSpPr>
        <p:spPr>
          <a:xfrm>
            <a:off x="1388100" y="1307100"/>
            <a:ext cx="4371600" cy="25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751283" y="-732204"/>
            <a:ext cx="559468" cy="182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8075" y="460525"/>
            <a:ext cx="1376201" cy="137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55275" y="11122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6258" y="4403262"/>
            <a:ext cx="1828685" cy="182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225" y="4403250"/>
            <a:ext cx="2575600" cy="2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9979" y="3317400"/>
            <a:ext cx="559468" cy="182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1525" y="-1227775"/>
            <a:ext cx="1636500" cy="16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/>
          <p:nvPr>
            <p:ph idx="1" type="subTitle"/>
          </p:nvPr>
        </p:nvSpPr>
        <p:spPr>
          <a:xfrm>
            <a:off x="900000" y="1485809"/>
            <a:ext cx="3597000" cy="24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2" type="subTitle"/>
          </p:nvPr>
        </p:nvSpPr>
        <p:spPr>
          <a:xfrm>
            <a:off x="4647005" y="1485809"/>
            <a:ext cx="3597000" cy="24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0"/>
          <p:cNvSpPr txBox="1"/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Schibsted Grotesk"/>
              <a:buNone/>
              <a:defRPr b="1" sz="2800">
                <a:solidFill>
                  <a:srgbClr val="FFFFFF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○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■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○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■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●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○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Char char="■"/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type="ctrTitle"/>
          </p:nvPr>
        </p:nvSpPr>
        <p:spPr>
          <a:xfrm>
            <a:off x="1531025" y="939125"/>
            <a:ext cx="4006200" cy="21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Biomasni logistični centri</a:t>
            </a:r>
            <a:endParaRPr sz="5100"/>
          </a:p>
        </p:txBody>
      </p:sp>
      <p:sp>
        <p:nvSpPr>
          <p:cNvPr id="287" name="Google Shape;287;p28"/>
          <p:cNvSpPr txBox="1"/>
          <p:nvPr>
            <p:ph idx="1" type="subTitle"/>
          </p:nvPr>
        </p:nvSpPr>
        <p:spPr>
          <a:xfrm>
            <a:off x="1531000" y="3217625"/>
            <a:ext cx="40062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Pia Golob</a:t>
            </a:r>
            <a:endParaRPr/>
          </a:p>
        </p:txBody>
      </p:sp>
      <p:grpSp>
        <p:nvGrpSpPr>
          <p:cNvPr id="288" name="Google Shape;288;p28"/>
          <p:cNvGrpSpPr/>
          <p:nvPr/>
        </p:nvGrpSpPr>
        <p:grpSpPr>
          <a:xfrm>
            <a:off x="6220813" y="1363415"/>
            <a:ext cx="1763425" cy="2259270"/>
            <a:chOff x="6220813" y="1363415"/>
            <a:chExt cx="1763425" cy="2259270"/>
          </a:xfrm>
        </p:grpSpPr>
        <p:sp>
          <p:nvSpPr>
            <p:cNvPr id="289" name="Google Shape;289;p28"/>
            <p:cNvSpPr/>
            <p:nvPr/>
          </p:nvSpPr>
          <p:spPr>
            <a:xfrm>
              <a:off x="6220813" y="1858410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90" name="Google Shape;290;p28"/>
            <p:cNvGrpSpPr/>
            <p:nvPr/>
          </p:nvGrpSpPr>
          <p:grpSpPr>
            <a:xfrm>
              <a:off x="6449420" y="2028224"/>
              <a:ext cx="457188" cy="457188"/>
              <a:chOff x="2661534" y="2198107"/>
              <a:chExt cx="307291" cy="307291"/>
            </a:xfrm>
          </p:grpSpPr>
          <p:sp>
            <p:nvSpPr>
              <p:cNvPr id="291" name="Google Shape;291;p28"/>
              <p:cNvSpPr/>
              <p:nvPr/>
            </p:nvSpPr>
            <p:spPr>
              <a:xfrm>
                <a:off x="2755363" y="2198107"/>
                <a:ext cx="18179" cy="24044"/>
              </a:xfrm>
              <a:custGeom>
                <a:rect b="b" l="l" r="r" t="t"/>
                <a:pathLst>
                  <a:path extrusionOk="0" h="82" w="62">
                    <a:moveTo>
                      <a:pt x="31" y="80"/>
                    </a:moveTo>
                    <a:cubicBezTo>
                      <a:pt x="41" y="80"/>
                      <a:pt x="52" y="80"/>
                      <a:pt x="62" y="82"/>
                    </a:cubicBezTo>
                    <a:lnTo>
                      <a:pt x="62" y="31"/>
                    </a:lnTo>
                    <a:cubicBezTo>
                      <a:pt x="62" y="14"/>
                      <a:pt x="48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lnTo>
                      <a:pt x="0" y="82"/>
                    </a:lnTo>
                    <a:cubicBezTo>
                      <a:pt x="10" y="80"/>
                      <a:pt x="20" y="80"/>
                      <a:pt x="31" y="8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28"/>
              <p:cNvSpPr/>
              <p:nvPr/>
            </p:nvSpPr>
            <p:spPr>
              <a:xfrm>
                <a:off x="2689096" y="2225669"/>
                <a:ext cx="25803" cy="25803"/>
              </a:xfrm>
              <a:custGeom>
                <a:rect b="b" l="l" r="r" t="t"/>
                <a:pathLst>
                  <a:path extrusionOk="0" h="88" w="88">
                    <a:moveTo>
                      <a:pt x="44" y="88"/>
                    </a:moveTo>
                    <a:cubicBezTo>
                      <a:pt x="57" y="72"/>
                      <a:pt x="72" y="57"/>
                      <a:pt x="88" y="45"/>
                    </a:cubicBezTo>
                    <a:lnTo>
                      <a:pt x="52" y="9"/>
                    </a:lnTo>
                    <a:cubicBezTo>
                      <a:pt x="40" y="-3"/>
                      <a:pt x="21" y="-3"/>
                      <a:pt x="9" y="9"/>
                    </a:cubicBezTo>
                    <a:cubicBezTo>
                      <a:pt x="-3" y="21"/>
                      <a:pt x="-3" y="40"/>
                      <a:pt x="9" y="52"/>
                    </a:cubicBezTo>
                    <a:lnTo>
                      <a:pt x="44" y="8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8"/>
              <p:cNvSpPr/>
              <p:nvPr/>
            </p:nvSpPr>
            <p:spPr>
              <a:xfrm>
                <a:off x="2661534" y="2291643"/>
                <a:ext cx="23751" cy="17886"/>
              </a:xfrm>
              <a:custGeom>
                <a:rect b="b" l="l" r="r" t="t"/>
                <a:pathLst>
                  <a:path extrusionOk="0" h="61" w="81">
                    <a:moveTo>
                      <a:pt x="79" y="30"/>
                    </a:moveTo>
                    <a:cubicBezTo>
                      <a:pt x="79" y="20"/>
                      <a:pt x="80" y="10"/>
                      <a:pt x="81" y="0"/>
                    </a:cubicBezTo>
                    <a:lnTo>
                      <a:pt x="31" y="0"/>
                    </a:ln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lnTo>
                      <a:pt x="81" y="61"/>
                    </a:lnTo>
                    <a:cubicBezTo>
                      <a:pt x="80" y="51"/>
                      <a:pt x="79" y="41"/>
                      <a:pt x="79" y="3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8"/>
              <p:cNvSpPr/>
              <p:nvPr/>
            </p:nvSpPr>
            <p:spPr>
              <a:xfrm>
                <a:off x="2689096" y="2349993"/>
                <a:ext cx="25803" cy="25803"/>
              </a:xfrm>
              <a:custGeom>
                <a:rect b="b" l="l" r="r" t="t"/>
                <a:pathLst>
                  <a:path extrusionOk="0" h="88" w="88">
                    <a:moveTo>
                      <a:pt x="44" y="0"/>
                    </a:moveTo>
                    <a:lnTo>
                      <a:pt x="9" y="36"/>
                    </a:lnTo>
                    <a:cubicBezTo>
                      <a:pt x="-3" y="48"/>
                      <a:pt x="-3" y="67"/>
                      <a:pt x="9" y="79"/>
                    </a:cubicBezTo>
                    <a:cubicBezTo>
                      <a:pt x="15" y="85"/>
                      <a:pt x="23" y="88"/>
                      <a:pt x="30" y="88"/>
                    </a:cubicBezTo>
                    <a:cubicBezTo>
                      <a:pt x="38" y="88"/>
                      <a:pt x="46" y="85"/>
                      <a:pt x="52" y="79"/>
                    </a:cubicBezTo>
                    <a:lnTo>
                      <a:pt x="88" y="43"/>
                    </a:lnTo>
                    <a:cubicBezTo>
                      <a:pt x="72" y="31"/>
                      <a:pt x="57" y="16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2755363" y="2379315"/>
                <a:ext cx="18179" cy="24044"/>
              </a:xfrm>
              <a:custGeom>
                <a:rect b="b" l="l" r="r" t="t"/>
                <a:pathLst>
                  <a:path extrusionOk="0" h="82" w="62">
                    <a:moveTo>
                      <a:pt x="31" y="2"/>
                    </a:moveTo>
                    <a:cubicBezTo>
                      <a:pt x="20" y="2"/>
                      <a:pt x="10" y="2"/>
                      <a:pt x="0" y="0"/>
                    </a:cubicBezTo>
                    <a:lnTo>
                      <a:pt x="0" y="51"/>
                    </a:lnTo>
                    <a:cubicBezTo>
                      <a:pt x="0" y="68"/>
                      <a:pt x="14" y="82"/>
                      <a:pt x="31" y="82"/>
                    </a:cubicBezTo>
                    <a:cubicBezTo>
                      <a:pt x="48" y="82"/>
                      <a:pt x="62" y="68"/>
                      <a:pt x="62" y="51"/>
                    </a:cubicBezTo>
                    <a:lnTo>
                      <a:pt x="62" y="0"/>
                    </a:lnTo>
                    <a:cubicBezTo>
                      <a:pt x="52" y="2"/>
                      <a:pt x="41" y="2"/>
                      <a:pt x="31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28"/>
              <p:cNvSpPr/>
              <p:nvPr/>
            </p:nvSpPr>
            <p:spPr>
              <a:xfrm>
                <a:off x="2814006" y="2349993"/>
                <a:ext cx="25803" cy="25803"/>
              </a:xfrm>
              <a:custGeom>
                <a:rect b="b" l="l" r="r" t="t"/>
                <a:pathLst>
                  <a:path extrusionOk="0" h="88" w="88">
                    <a:moveTo>
                      <a:pt x="43" y="0"/>
                    </a:moveTo>
                    <a:cubicBezTo>
                      <a:pt x="30" y="16"/>
                      <a:pt x="16" y="31"/>
                      <a:pt x="0" y="43"/>
                    </a:cubicBezTo>
                    <a:lnTo>
                      <a:pt x="35" y="79"/>
                    </a:lnTo>
                    <a:cubicBezTo>
                      <a:pt x="41" y="85"/>
                      <a:pt x="49" y="88"/>
                      <a:pt x="57" y="88"/>
                    </a:cubicBezTo>
                    <a:cubicBezTo>
                      <a:pt x="65" y="88"/>
                      <a:pt x="73" y="85"/>
                      <a:pt x="79" y="79"/>
                    </a:cubicBezTo>
                    <a:cubicBezTo>
                      <a:pt x="91" y="67"/>
                      <a:pt x="91" y="48"/>
                      <a:pt x="79" y="36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28"/>
              <p:cNvSpPr/>
              <p:nvPr/>
            </p:nvSpPr>
            <p:spPr>
              <a:xfrm>
                <a:off x="2843621" y="2291643"/>
                <a:ext cx="23751" cy="17886"/>
              </a:xfrm>
              <a:custGeom>
                <a:rect b="b" l="l" r="r" t="t"/>
                <a:pathLst>
                  <a:path extrusionOk="0" h="61" w="81">
                    <a:moveTo>
                      <a:pt x="50" y="0"/>
                    </a:moveTo>
                    <a:lnTo>
                      <a:pt x="0" y="0"/>
                    </a:lnTo>
                    <a:cubicBezTo>
                      <a:pt x="1" y="10"/>
                      <a:pt x="1" y="20"/>
                      <a:pt x="1" y="30"/>
                    </a:cubicBezTo>
                    <a:cubicBezTo>
                      <a:pt x="1" y="41"/>
                      <a:pt x="1" y="51"/>
                      <a:pt x="0" y="61"/>
                    </a:cubicBezTo>
                    <a:lnTo>
                      <a:pt x="50" y="61"/>
                    </a:lnTo>
                    <a:cubicBezTo>
                      <a:pt x="67" y="61"/>
                      <a:pt x="81" y="47"/>
                      <a:pt x="81" y="30"/>
                    </a:cubicBezTo>
                    <a:cubicBezTo>
                      <a:pt x="81" y="14"/>
                      <a:pt x="67" y="0"/>
                      <a:pt x="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2814006" y="2225669"/>
                <a:ext cx="25803" cy="25803"/>
              </a:xfrm>
              <a:custGeom>
                <a:rect b="b" l="l" r="r" t="t"/>
                <a:pathLst>
                  <a:path extrusionOk="0" h="88" w="88">
                    <a:moveTo>
                      <a:pt x="43" y="88"/>
                    </a:moveTo>
                    <a:lnTo>
                      <a:pt x="79" y="52"/>
                    </a:lnTo>
                    <a:cubicBezTo>
                      <a:pt x="91" y="40"/>
                      <a:pt x="91" y="21"/>
                      <a:pt x="79" y="9"/>
                    </a:cubicBezTo>
                    <a:cubicBezTo>
                      <a:pt x="67" y="-3"/>
                      <a:pt x="48" y="-3"/>
                      <a:pt x="35" y="9"/>
                    </a:cubicBezTo>
                    <a:lnTo>
                      <a:pt x="0" y="45"/>
                    </a:lnTo>
                    <a:cubicBezTo>
                      <a:pt x="16" y="57"/>
                      <a:pt x="30" y="72"/>
                      <a:pt x="43" y="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2755363" y="2399547"/>
                <a:ext cx="200854" cy="105852"/>
              </a:xfrm>
              <a:custGeom>
                <a:rect b="b" l="l" r="r" t="t"/>
                <a:pathLst>
                  <a:path extrusionOk="0" h="361" w="685">
                    <a:moveTo>
                      <a:pt x="421" y="121"/>
                    </a:moveTo>
                    <a:cubicBezTo>
                      <a:pt x="425" y="158"/>
                      <a:pt x="457" y="186"/>
                      <a:pt x="494" y="186"/>
                    </a:cubicBezTo>
                    <a:lnTo>
                      <a:pt x="517" y="186"/>
                    </a:lnTo>
                    <a:lnTo>
                      <a:pt x="517" y="251"/>
                    </a:lnTo>
                    <a:cubicBezTo>
                      <a:pt x="517" y="278"/>
                      <a:pt x="496" y="300"/>
                      <a:pt x="470" y="300"/>
                    </a:cubicBezTo>
                    <a:lnTo>
                      <a:pt x="130" y="300"/>
                    </a:lnTo>
                    <a:cubicBezTo>
                      <a:pt x="92" y="299"/>
                      <a:pt x="62" y="266"/>
                      <a:pt x="62" y="227"/>
                    </a:cubicBezTo>
                    <a:lnTo>
                      <a:pt x="62" y="69"/>
                    </a:lnTo>
                    <a:cubicBezTo>
                      <a:pt x="52" y="72"/>
                      <a:pt x="42" y="74"/>
                      <a:pt x="31" y="74"/>
                    </a:cubicBezTo>
                    <a:cubicBezTo>
                      <a:pt x="20" y="74"/>
                      <a:pt x="10" y="72"/>
                      <a:pt x="0" y="69"/>
                    </a:cubicBezTo>
                    <a:lnTo>
                      <a:pt x="0" y="227"/>
                    </a:lnTo>
                    <a:cubicBezTo>
                      <a:pt x="0" y="300"/>
                      <a:pt x="58" y="361"/>
                      <a:pt x="130" y="361"/>
                    </a:cubicBezTo>
                    <a:lnTo>
                      <a:pt x="470" y="361"/>
                    </a:lnTo>
                    <a:cubicBezTo>
                      <a:pt x="530" y="361"/>
                      <a:pt x="578" y="312"/>
                      <a:pt x="578" y="251"/>
                    </a:cubicBezTo>
                    <a:lnTo>
                      <a:pt x="578" y="186"/>
                    </a:lnTo>
                    <a:lnTo>
                      <a:pt x="598" y="186"/>
                    </a:lnTo>
                    <a:cubicBezTo>
                      <a:pt x="635" y="186"/>
                      <a:pt x="667" y="158"/>
                      <a:pt x="671" y="121"/>
                    </a:cubicBezTo>
                    <a:lnTo>
                      <a:pt x="685" y="0"/>
                    </a:lnTo>
                    <a:lnTo>
                      <a:pt x="407" y="0"/>
                    </a:lnTo>
                    <a:lnTo>
                      <a:pt x="421" y="1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2862094" y="2328882"/>
                <a:ext cx="106731" cy="52779"/>
              </a:xfrm>
              <a:custGeom>
                <a:rect b="b" l="l" r="r" t="t"/>
                <a:pathLst>
                  <a:path extrusionOk="0" h="180" w="364">
                    <a:moveTo>
                      <a:pt x="334" y="119"/>
                    </a:moveTo>
                    <a:lnTo>
                      <a:pt x="281" y="119"/>
                    </a:lnTo>
                    <a:lnTo>
                      <a:pt x="281" y="31"/>
                    </a:lnTo>
                    <a:cubicBezTo>
                      <a:pt x="281" y="14"/>
                      <a:pt x="267" y="0"/>
                      <a:pt x="250" y="0"/>
                    </a:cubicBezTo>
                    <a:cubicBezTo>
                      <a:pt x="233" y="0"/>
                      <a:pt x="219" y="14"/>
                      <a:pt x="219" y="31"/>
                    </a:cubicBezTo>
                    <a:lnTo>
                      <a:pt x="219" y="119"/>
                    </a:lnTo>
                    <a:lnTo>
                      <a:pt x="145" y="119"/>
                    </a:lnTo>
                    <a:lnTo>
                      <a:pt x="145" y="31"/>
                    </a:lnTo>
                    <a:cubicBezTo>
                      <a:pt x="145" y="14"/>
                      <a:pt x="131" y="0"/>
                      <a:pt x="114" y="0"/>
                    </a:cubicBezTo>
                    <a:cubicBezTo>
                      <a:pt x="97" y="0"/>
                      <a:pt x="84" y="14"/>
                      <a:pt x="84" y="31"/>
                    </a:cubicBezTo>
                    <a:lnTo>
                      <a:pt x="84" y="119"/>
                    </a:lnTo>
                    <a:lnTo>
                      <a:pt x="31" y="119"/>
                    </a:lnTo>
                    <a:cubicBezTo>
                      <a:pt x="14" y="119"/>
                      <a:pt x="0" y="132"/>
                      <a:pt x="0" y="149"/>
                    </a:cubicBezTo>
                    <a:cubicBezTo>
                      <a:pt x="0" y="166"/>
                      <a:pt x="14" y="180"/>
                      <a:pt x="31" y="180"/>
                    </a:cubicBezTo>
                    <a:lnTo>
                      <a:pt x="334" y="180"/>
                    </a:lnTo>
                    <a:cubicBezTo>
                      <a:pt x="351" y="180"/>
                      <a:pt x="364" y="166"/>
                      <a:pt x="364" y="149"/>
                    </a:cubicBezTo>
                    <a:cubicBezTo>
                      <a:pt x="364" y="132"/>
                      <a:pt x="351" y="119"/>
                      <a:pt x="334" y="1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2702877" y="2239450"/>
                <a:ext cx="123151" cy="122565"/>
              </a:xfrm>
              <a:custGeom>
                <a:rect b="b" l="l" r="r" t="t"/>
                <a:pathLst>
                  <a:path extrusionOk="0" h="418" w="420">
                    <a:moveTo>
                      <a:pt x="296" y="235"/>
                    </a:moveTo>
                    <a:lnTo>
                      <a:pt x="196" y="323"/>
                    </a:lnTo>
                    <a:cubicBezTo>
                      <a:pt x="190" y="328"/>
                      <a:pt x="183" y="330"/>
                      <a:pt x="176" y="330"/>
                    </a:cubicBezTo>
                    <a:cubicBezTo>
                      <a:pt x="168" y="330"/>
                      <a:pt x="159" y="327"/>
                      <a:pt x="153" y="320"/>
                    </a:cubicBezTo>
                    <a:cubicBezTo>
                      <a:pt x="142" y="307"/>
                      <a:pt x="143" y="287"/>
                      <a:pt x="156" y="276"/>
                    </a:cubicBezTo>
                    <a:lnTo>
                      <a:pt x="194" y="243"/>
                    </a:lnTo>
                    <a:lnTo>
                      <a:pt x="147" y="243"/>
                    </a:lnTo>
                    <a:cubicBezTo>
                      <a:pt x="134" y="243"/>
                      <a:pt x="123" y="235"/>
                      <a:pt x="118" y="222"/>
                    </a:cubicBezTo>
                    <a:cubicBezTo>
                      <a:pt x="114" y="210"/>
                      <a:pt x="118" y="196"/>
                      <a:pt x="129" y="188"/>
                    </a:cubicBezTo>
                    <a:lnTo>
                      <a:pt x="232" y="107"/>
                    </a:lnTo>
                    <a:cubicBezTo>
                      <a:pt x="246" y="96"/>
                      <a:pt x="265" y="99"/>
                      <a:pt x="275" y="112"/>
                    </a:cubicBezTo>
                    <a:cubicBezTo>
                      <a:pt x="286" y="125"/>
                      <a:pt x="284" y="145"/>
                      <a:pt x="270" y="155"/>
                    </a:cubicBezTo>
                    <a:lnTo>
                      <a:pt x="236" y="181"/>
                    </a:lnTo>
                    <a:lnTo>
                      <a:pt x="276" y="181"/>
                    </a:lnTo>
                    <a:cubicBezTo>
                      <a:pt x="289" y="181"/>
                      <a:pt x="300" y="189"/>
                      <a:pt x="305" y="201"/>
                    </a:cubicBezTo>
                    <a:cubicBezTo>
                      <a:pt x="309" y="213"/>
                      <a:pt x="306" y="227"/>
                      <a:pt x="296" y="235"/>
                    </a:cubicBezTo>
                    <a:moveTo>
                      <a:pt x="210" y="0"/>
                    </a:moveTo>
                    <a:cubicBezTo>
                      <a:pt x="94" y="0"/>
                      <a:pt x="0" y="93"/>
                      <a:pt x="0" y="209"/>
                    </a:cubicBezTo>
                    <a:cubicBezTo>
                      <a:pt x="0" y="324"/>
                      <a:pt x="94" y="418"/>
                      <a:pt x="210" y="418"/>
                    </a:cubicBezTo>
                    <a:cubicBezTo>
                      <a:pt x="326" y="418"/>
                      <a:pt x="420" y="324"/>
                      <a:pt x="420" y="209"/>
                    </a:cubicBezTo>
                    <a:cubicBezTo>
                      <a:pt x="420" y="93"/>
                      <a:pt x="326" y="0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28"/>
            <p:cNvSpPr/>
            <p:nvPr/>
          </p:nvSpPr>
          <p:spPr>
            <a:xfrm>
              <a:off x="6220813" y="2825885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03" name="Google Shape;303;p28"/>
            <p:cNvGrpSpPr/>
            <p:nvPr/>
          </p:nvGrpSpPr>
          <p:grpSpPr>
            <a:xfrm>
              <a:off x="6449412" y="2995688"/>
              <a:ext cx="457189" cy="457188"/>
              <a:chOff x="7593148" y="2198107"/>
              <a:chExt cx="307292" cy="307292"/>
            </a:xfrm>
          </p:grpSpPr>
          <p:sp>
            <p:nvSpPr>
              <p:cNvPr id="304" name="Google Shape;304;p28"/>
              <p:cNvSpPr/>
              <p:nvPr/>
            </p:nvSpPr>
            <p:spPr>
              <a:xfrm>
                <a:off x="7593148" y="2337092"/>
                <a:ext cx="307292" cy="168307"/>
              </a:xfrm>
              <a:custGeom>
                <a:rect b="b" l="l" r="r" t="t"/>
                <a:pathLst>
                  <a:path extrusionOk="0" h="574" w="1048">
                    <a:moveTo>
                      <a:pt x="484" y="426"/>
                    </a:moveTo>
                    <a:cubicBezTo>
                      <a:pt x="481" y="440"/>
                      <a:pt x="469" y="450"/>
                      <a:pt x="454" y="450"/>
                    </a:cubicBezTo>
                    <a:cubicBezTo>
                      <a:pt x="441" y="450"/>
                      <a:pt x="429" y="442"/>
                      <a:pt x="425" y="430"/>
                    </a:cubicBezTo>
                    <a:cubicBezTo>
                      <a:pt x="421" y="418"/>
                      <a:pt x="425" y="404"/>
                      <a:pt x="435" y="396"/>
                    </a:cubicBezTo>
                    <a:cubicBezTo>
                      <a:pt x="444" y="388"/>
                      <a:pt x="458" y="387"/>
                      <a:pt x="469" y="393"/>
                    </a:cubicBezTo>
                    <a:cubicBezTo>
                      <a:pt x="480" y="399"/>
                      <a:pt x="487" y="413"/>
                      <a:pt x="484" y="426"/>
                    </a:cubicBezTo>
                    <a:moveTo>
                      <a:pt x="362" y="279"/>
                    </a:moveTo>
                    <a:cubicBezTo>
                      <a:pt x="361" y="294"/>
                      <a:pt x="347" y="307"/>
                      <a:pt x="331" y="307"/>
                    </a:cubicBezTo>
                    <a:cubicBezTo>
                      <a:pt x="319" y="307"/>
                      <a:pt x="307" y="299"/>
                      <a:pt x="303" y="287"/>
                    </a:cubicBezTo>
                    <a:cubicBezTo>
                      <a:pt x="298" y="276"/>
                      <a:pt x="301" y="262"/>
                      <a:pt x="310" y="254"/>
                    </a:cubicBezTo>
                    <a:cubicBezTo>
                      <a:pt x="320" y="245"/>
                      <a:pt x="333" y="243"/>
                      <a:pt x="344" y="249"/>
                    </a:cubicBezTo>
                    <a:cubicBezTo>
                      <a:pt x="356" y="254"/>
                      <a:pt x="363" y="266"/>
                      <a:pt x="362" y="279"/>
                    </a:cubicBezTo>
                    <a:moveTo>
                      <a:pt x="259" y="426"/>
                    </a:moveTo>
                    <a:cubicBezTo>
                      <a:pt x="256" y="440"/>
                      <a:pt x="243" y="450"/>
                      <a:pt x="229" y="450"/>
                    </a:cubicBezTo>
                    <a:cubicBezTo>
                      <a:pt x="216" y="450"/>
                      <a:pt x="204" y="442"/>
                      <a:pt x="200" y="430"/>
                    </a:cubicBezTo>
                    <a:cubicBezTo>
                      <a:pt x="196" y="418"/>
                      <a:pt x="200" y="404"/>
                      <a:pt x="210" y="396"/>
                    </a:cubicBezTo>
                    <a:cubicBezTo>
                      <a:pt x="219" y="388"/>
                      <a:pt x="233" y="387"/>
                      <a:pt x="243" y="393"/>
                    </a:cubicBezTo>
                    <a:cubicBezTo>
                      <a:pt x="255" y="399"/>
                      <a:pt x="262" y="413"/>
                      <a:pt x="259" y="426"/>
                    </a:cubicBezTo>
                    <a:moveTo>
                      <a:pt x="786" y="147"/>
                    </a:moveTo>
                    <a:cubicBezTo>
                      <a:pt x="666" y="-49"/>
                      <a:pt x="382" y="-49"/>
                      <a:pt x="262" y="147"/>
                    </a:cubicBezTo>
                    <a:lnTo>
                      <a:pt x="0" y="574"/>
                    </a:lnTo>
                    <a:lnTo>
                      <a:pt x="1048" y="574"/>
                    </a:lnTo>
                    <a:lnTo>
                      <a:pt x="786" y="14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28"/>
              <p:cNvSpPr/>
              <p:nvPr/>
            </p:nvSpPr>
            <p:spPr>
              <a:xfrm>
                <a:off x="7651498" y="2329761"/>
                <a:ext cx="18179" cy="18179"/>
              </a:xfrm>
              <a:custGeom>
                <a:rect b="b" l="l" r="r" t="t"/>
                <a:pathLst>
                  <a:path extrusionOk="0" h="62" w="62">
                    <a:moveTo>
                      <a:pt x="46" y="4"/>
                    </a:moveTo>
                    <a:cubicBezTo>
                      <a:pt x="35" y="-3"/>
                      <a:pt x="19" y="-1"/>
                      <a:pt x="10" y="8"/>
                    </a:cubicBezTo>
                    <a:cubicBezTo>
                      <a:pt x="0" y="17"/>
                      <a:pt x="-2" y="31"/>
                      <a:pt x="3" y="43"/>
                    </a:cubicBezTo>
                    <a:cubicBezTo>
                      <a:pt x="8" y="54"/>
                      <a:pt x="20" y="62"/>
                      <a:pt x="33" y="61"/>
                    </a:cubicBezTo>
                    <a:cubicBezTo>
                      <a:pt x="45" y="60"/>
                      <a:pt x="56" y="52"/>
                      <a:pt x="60" y="40"/>
                    </a:cubicBezTo>
                    <a:cubicBezTo>
                      <a:pt x="65" y="27"/>
                      <a:pt x="59" y="11"/>
                      <a:pt x="46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8"/>
              <p:cNvSpPr/>
              <p:nvPr/>
            </p:nvSpPr>
            <p:spPr>
              <a:xfrm>
                <a:off x="7765266" y="2198107"/>
                <a:ext cx="135173" cy="60110"/>
              </a:xfrm>
              <a:custGeom>
                <a:rect b="b" l="l" r="r" t="t"/>
                <a:pathLst>
                  <a:path extrusionOk="0" h="205" w="461">
                    <a:moveTo>
                      <a:pt x="384" y="144"/>
                    </a:moveTo>
                    <a:lnTo>
                      <a:pt x="165" y="144"/>
                    </a:lnTo>
                    <a:cubicBezTo>
                      <a:pt x="148" y="144"/>
                      <a:pt x="134" y="131"/>
                      <a:pt x="134" y="114"/>
                    </a:cubicBezTo>
                    <a:cubicBezTo>
                      <a:pt x="134" y="97"/>
                      <a:pt x="148" y="83"/>
                      <a:pt x="165" y="83"/>
                    </a:cubicBezTo>
                    <a:lnTo>
                      <a:pt x="384" y="83"/>
                    </a:lnTo>
                    <a:cubicBezTo>
                      <a:pt x="401" y="83"/>
                      <a:pt x="414" y="97"/>
                      <a:pt x="414" y="114"/>
                    </a:cubicBezTo>
                    <a:cubicBezTo>
                      <a:pt x="414" y="131"/>
                      <a:pt x="401" y="144"/>
                      <a:pt x="384" y="144"/>
                    </a:cubicBezTo>
                    <a:moveTo>
                      <a:pt x="99" y="0"/>
                    </a:moveTo>
                    <a:cubicBezTo>
                      <a:pt x="99" y="83"/>
                      <a:pt x="60" y="157"/>
                      <a:pt x="0" y="205"/>
                    </a:cubicBezTo>
                    <a:lnTo>
                      <a:pt x="461" y="205"/>
                    </a:lnTo>
                    <a:lnTo>
                      <a:pt x="461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28800" lIns="90000" spcFirstLastPara="1" rIns="90000" wrap="square" tIns="28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8"/>
              <p:cNvSpPr/>
              <p:nvPr/>
            </p:nvSpPr>
            <p:spPr>
              <a:xfrm>
                <a:off x="7651498" y="2198107"/>
                <a:ext cx="124911" cy="113475"/>
              </a:xfrm>
              <a:custGeom>
                <a:rect b="b" l="l" r="r" t="t"/>
                <a:pathLst>
                  <a:path extrusionOk="0" h="387" w="426">
                    <a:moveTo>
                      <a:pt x="426" y="0"/>
                    </a:moveTo>
                    <a:lnTo>
                      <a:pt x="328" y="0"/>
                    </a:lnTo>
                    <a:cubicBezTo>
                      <a:pt x="328" y="1"/>
                      <a:pt x="328" y="1"/>
                      <a:pt x="328" y="1"/>
                    </a:cubicBezTo>
                    <a:cubicBezTo>
                      <a:pt x="328" y="65"/>
                      <a:pt x="277" y="117"/>
                      <a:pt x="213" y="117"/>
                    </a:cubicBezTo>
                    <a:cubicBezTo>
                      <a:pt x="149" y="117"/>
                      <a:pt x="97" y="65"/>
                      <a:pt x="97" y="1"/>
                    </a:cubicBezTo>
                    <a:cubicBezTo>
                      <a:pt x="97" y="1"/>
                      <a:pt x="98" y="1"/>
                      <a:pt x="98" y="0"/>
                    </a:cubicBezTo>
                    <a:lnTo>
                      <a:pt x="0" y="0"/>
                    </a:lnTo>
                    <a:lnTo>
                      <a:pt x="0" y="356"/>
                    </a:lnTo>
                    <a:cubicBezTo>
                      <a:pt x="0" y="373"/>
                      <a:pt x="14" y="387"/>
                      <a:pt x="31" y="387"/>
                    </a:cubicBezTo>
                    <a:cubicBezTo>
                      <a:pt x="48" y="387"/>
                      <a:pt x="62" y="373"/>
                      <a:pt x="62" y="356"/>
                    </a:cubicBezTo>
                    <a:lnTo>
                      <a:pt x="62" y="151"/>
                    </a:lnTo>
                    <a:cubicBezTo>
                      <a:pt x="100" y="190"/>
                      <a:pt x="154" y="214"/>
                      <a:pt x="213" y="214"/>
                    </a:cubicBezTo>
                    <a:cubicBezTo>
                      <a:pt x="330" y="214"/>
                      <a:pt x="426" y="119"/>
                      <a:pt x="426" y="1"/>
                    </a:cubicBezTo>
                    <a:lnTo>
                      <a:pt x="426" y="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8"/>
              <p:cNvSpPr/>
              <p:nvPr/>
            </p:nvSpPr>
            <p:spPr>
              <a:xfrm>
                <a:off x="7698119" y="2198107"/>
                <a:ext cx="31667" cy="16127"/>
              </a:xfrm>
              <a:custGeom>
                <a:rect b="b" l="l" r="r" t="t"/>
                <a:pathLst>
                  <a:path extrusionOk="0" h="55" w="10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1"/>
                      <a:pt x="24" y="55"/>
                      <a:pt x="54" y="55"/>
                    </a:cubicBezTo>
                    <a:cubicBezTo>
                      <a:pt x="84" y="55"/>
                      <a:pt x="108" y="31"/>
                      <a:pt x="108" y="1"/>
                    </a:cubicBezTo>
                    <a:lnTo>
                      <a:pt x="1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9" name="Google Shape;309;p28"/>
            <p:cNvSpPr/>
            <p:nvPr/>
          </p:nvSpPr>
          <p:spPr>
            <a:xfrm>
              <a:off x="7069838" y="2342127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10" name="Google Shape;310;p28"/>
            <p:cNvGrpSpPr/>
            <p:nvPr/>
          </p:nvGrpSpPr>
          <p:grpSpPr>
            <a:xfrm>
              <a:off x="7298432" y="2511927"/>
              <a:ext cx="457208" cy="457209"/>
              <a:chOff x="3350886" y="4024554"/>
              <a:chExt cx="310224" cy="309930"/>
            </a:xfrm>
          </p:grpSpPr>
          <p:sp>
            <p:nvSpPr>
              <p:cNvPr id="311" name="Google Shape;311;p28"/>
              <p:cNvSpPr/>
              <p:nvPr/>
            </p:nvSpPr>
            <p:spPr>
              <a:xfrm>
                <a:off x="3368773" y="4024554"/>
                <a:ext cx="119340" cy="135173"/>
              </a:xfrm>
              <a:custGeom>
                <a:rect b="b" l="l" r="r" t="t"/>
                <a:pathLst>
                  <a:path extrusionOk="0" h="461" w="407">
                    <a:moveTo>
                      <a:pt x="390" y="61"/>
                    </a:moveTo>
                    <a:lnTo>
                      <a:pt x="278" y="3"/>
                    </a:lnTo>
                    <a:cubicBezTo>
                      <a:pt x="263" y="-5"/>
                      <a:pt x="244" y="1"/>
                      <a:pt x="236" y="16"/>
                    </a:cubicBezTo>
                    <a:cubicBezTo>
                      <a:pt x="229" y="31"/>
                      <a:pt x="234" y="50"/>
                      <a:pt x="250" y="58"/>
                    </a:cubicBezTo>
                    <a:lnTo>
                      <a:pt x="295" y="82"/>
                    </a:lnTo>
                    <a:cubicBezTo>
                      <a:pt x="225" y="109"/>
                      <a:pt x="162" y="152"/>
                      <a:pt x="112" y="207"/>
                    </a:cubicBezTo>
                    <a:cubicBezTo>
                      <a:pt x="57" y="268"/>
                      <a:pt x="18" y="343"/>
                      <a:pt x="1" y="424"/>
                    </a:cubicBezTo>
                    <a:cubicBezTo>
                      <a:pt x="-3" y="440"/>
                      <a:pt x="7" y="457"/>
                      <a:pt x="24" y="461"/>
                    </a:cubicBezTo>
                    <a:cubicBezTo>
                      <a:pt x="26" y="461"/>
                      <a:pt x="29" y="461"/>
                      <a:pt x="31" y="461"/>
                    </a:cubicBezTo>
                    <a:cubicBezTo>
                      <a:pt x="45" y="461"/>
                      <a:pt x="58" y="452"/>
                      <a:pt x="61" y="437"/>
                    </a:cubicBezTo>
                    <a:cubicBezTo>
                      <a:pt x="77" y="367"/>
                      <a:pt x="110" y="302"/>
                      <a:pt x="158" y="249"/>
                    </a:cubicBezTo>
                    <a:cubicBezTo>
                      <a:pt x="201" y="201"/>
                      <a:pt x="254" y="164"/>
                      <a:pt x="314" y="141"/>
                    </a:cubicBezTo>
                    <a:lnTo>
                      <a:pt x="290" y="186"/>
                    </a:lnTo>
                    <a:cubicBezTo>
                      <a:pt x="282" y="201"/>
                      <a:pt x="288" y="220"/>
                      <a:pt x="303" y="228"/>
                    </a:cubicBezTo>
                    <a:cubicBezTo>
                      <a:pt x="308" y="230"/>
                      <a:pt x="313" y="232"/>
                      <a:pt x="317" y="232"/>
                    </a:cubicBezTo>
                    <a:cubicBezTo>
                      <a:pt x="329" y="232"/>
                      <a:pt x="339" y="225"/>
                      <a:pt x="345" y="215"/>
                    </a:cubicBezTo>
                    <a:lnTo>
                      <a:pt x="403" y="103"/>
                    </a:lnTo>
                    <a:cubicBezTo>
                      <a:pt x="411" y="88"/>
                      <a:pt x="405" y="69"/>
                      <a:pt x="390" y="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8"/>
              <p:cNvSpPr/>
              <p:nvPr/>
            </p:nvSpPr>
            <p:spPr>
              <a:xfrm>
                <a:off x="3523298" y="4199017"/>
                <a:ext cx="119340" cy="135466"/>
              </a:xfrm>
              <a:custGeom>
                <a:rect b="b" l="l" r="r" t="t"/>
                <a:pathLst>
                  <a:path extrusionOk="0" h="462" w="407">
                    <a:moveTo>
                      <a:pt x="383" y="0"/>
                    </a:moveTo>
                    <a:cubicBezTo>
                      <a:pt x="366" y="-3"/>
                      <a:pt x="350" y="7"/>
                      <a:pt x="346" y="24"/>
                    </a:cubicBezTo>
                    <a:cubicBezTo>
                      <a:pt x="330" y="94"/>
                      <a:pt x="297" y="159"/>
                      <a:pt x="249" y="213"/>
                    </a:cubicBezTo>
                    <a:cubicBezTo>
                      <a:pt x="206" y="260"/>
                      <a:pt x="153" y="297"/>
                      <a:pt x="93" y="320"/>
                    </a:cubicBezTo>
                    <a:lnTo>
                      <a:pt x="117" y="275"/>
                    </a:lnTo>
                    <a:cubicBezTo>
                      <a:pt x="125" y="260"/>
                      <a:pt x="119" y="241"/>
                      <a:pt x="104" y="233"/>
                    </a:cubicBezTo>
                    <a:cubicBezTo>
                      <a:pt x="89" y="225"/>
                      <a:pt x="70" y="231"/>
                      <a:pt x="62" y="246"/>
                    </a:cubicBezTo>
                    <a:lnTo>
                      <a:pt x="4" y="358"/>
                    </a:lnTo>
                    <a:cubicBezTo>
                      <a:pt x="-4" y="373"/>
                      <a:pt x="2" y="392"/>
                      <a:pt x="17" y="400"/>
                    </a:cubicBezTo>
                    <a:lnTo>
                      <a:pt x="129" y="458"/>
                    </a:lnTo>
                    <a:cubicBezTo>
                      <a:pt x="133" y="460"/>
                      <a:pt x="138" y="462"/>
                      <a:pt x="143" y="462"/>
                    </a:cubicBezTo>
                    <a:cubicBezTo>
                      <a:pt x="154" y="462"/>
                      <a:pt x="165" y="456"/>
                      <a:pt x="170" y="445"/>
                    </a:cubicBezTo>
                    <a:cubicBezTo>
                      <a:pt x="178" y="430"/>
                      <a:pt x="172" y="411"/>
                      <a:pt x="157" y="403"/>
                    </a:cubicBezTo>
                    <a:lnTo>
                      <a:pt x="112" y="379"/>
                    </a:lnTo>
                    <a:cubicBezTo>
                      <a:pt x="182" y="353"/>
                      <a:pt x="245" y="310"/>
                      <a:pt x="295" y="254"/>
                    </a:cubicBezTo>
                    <a:cubicBezTo>
                      <a:pt x="350" y="193"/>
                      <a:pt x="388" y="118"/>
                      <a:pt x="406" y="37"/>
                    </a:cubicBezTo>
                    <a:cubicBezTo>
                      <a:pt x="410" y="21"/>
                      <a:pt x="400" y="4"/>
                      <a:pt x="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3350886" y="4197258"/>
                <a:ext cx="135466" cy="119340"/>
              </a:xfrm>
              <a:custGeom>
                <a:rect b="b" l="l" r="r" t="t"/>
                <a:pathLst>
                  <a:path extrusionOk="0" h="407" w="462">
                    <a:moveTo>
                      <a:pt x="438" y="346"/>
                    </a:moveTo>
                    <a:cubicBezTo>
                      <a:pt x="368" y="330"/>
                      <a:pt x="303" y="296"/>
                      <a:pt x="249" y="248"/>
                    </a:cubicBezTo>
                    <a:cubicBezTo>
                      <a:pt x="202" y="205"/>
                      <a:pt x="165" y="152"/>
                      <a:pt x="141" y="92"/>
                    </a:cubicBezTo>
                    <a:lnTo>
                      <a:pt x="187" y="116"/>
                    </a:lnTo>
                    <a:cubicBezTo>
                      <a:pt x="202" y="124"/>
                      <a:pt x="221" y="118"/>
                      <a:pt x="228" y="103"/>
                    </a:cubicBezTo>
                    <a:cubicBezTo>
                      <a:pt x="236" y="88"/>
                      <a:pt x="231" y="69"/>
                      <a:pt x="215" y="61"/>
                    </a:cubicBezTo>
                    <a:lnTo>
                      <a:pt x="104" y="3"/>
                    </a:lnTo>
                    <a:cubicBezTo>
                      <a:pt x="89" y="-5"/>
                      <a:pt x="70" y="1"/>
                      <a:pt x="62" y="16"/>
                    </a:cubicBezTo>
                    <a:lnTo>
                      <a:pt x="4" y="127"/>
                    </a:lnTo>
                    <a:cubicBezTo>
                      <a:pt x="-4" y="143"/>
                      <a:pt x="2" y="161"/>
                      <a:pt x="17" y="169"/>
                    </a:cubicBezTo>
                    <a:cubicBezTo>
                      <a:pt x="22" y="172"/>
                      <a:pt x="26" y="173"/>
                      <a:pt x="31" y="173"/>
                    </a:cubicBezTo>
                    <a:cubicBezTo>
                      <a:pt x="42" y="173"/>
                      <a:pt x="53" y="167"/>
                      <a:pt x="59" y="156"/>
                    </a:cubicBezTo>
                    <a:lnTo>
                      <a:pt x="82" y="111"/>
                    </a:lnTo>
                    <a:cubicBezTo>
                      <a:pt x="109" y="181"/>
                      <a:pt x="152" y="244"/>
                      <a:pt x="208" y="294"/>
                    </a:cubicBezTo>
                    <a:cubicBezTo>
                      <a:pt x="269" y="349"/>
                      <a:pt x="344" y="388"/>
                      <a:pt x="424" y="406"/>
                    </a:cubicBezTo>
                    <a:cubicBezTo>
                      <a:pt x="427" y="406"/>
                      <a:pt x="429" y="407"/>
                      <a:pt x="431" y="407"/>
                    </a:cubicBezTo>
                    <a:cubicBezTo>
                      <a:pt x="445" y="407"/>
                      <a:pt x="458" y="397"/>
                      <a:pt x="461" y="383"/>
                    </a:cubicBezTo>
                    <a:cubicBezTo>
                      <a:pt x="465" y="366"/>
                      <a:pt x="455" y="349"/>
                      <a:pt x="438" y="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3525057" y="4042147"/>
                <a:ext cx="136053" cy="119926"/>
              </a:xfrm>
              <a:custGeom>
                <a:rect b="b" l="l" r="r" t="t"/>
                <a:pathLst>
                  <a:path extrusionOk="0" h="409" w="464">
                    <a:moveTo>
                      <a:pt x="447" y="236"/>
                    </a:moveTo>
                    <a:cubicBezTo>
                      <a:pt x="432" y="228"/>
                      <a:pt x="413" y="234"/>
                      <a:pt x="405" y="249"/>
                    </a:cubicBezTo>
                    <a:lnTo>
                      <a:pt x="380" y="297"/>
                    </a:lnTo>
                    <a:cubicBezTo>
                      <a:pt x="353" y="227"/>
                      <a:pt x="310" y="164"/>
                      <a:pt x="254" y="113"/>
                    </a:cubicBezTo>
                    <a:cubicBezTo>
                      <a:pt x="193" y="58"/>
                      <a:pt x="118" y="19"/>
                      <a:pt x="38" y="1"/>
                    </a:cubicBezTo>
                    <a:cubicBezTo>
                      <a:pt x="21" y="-3"/>
                      <a:pt x="4" y="8"/>
                      <a:pt x="1" y="25"/>
                    </a:cubicBezTo>
                    <a:cubicBezTo>
                      <a:pt x="-3" y="41"/>
                      <a:pt x="7" y="58"/>
                      <a:pt x="24" y="62"/>
                    </a:cubicBezTo>
                    <a:cubicBezTo>
                      <a:pt x="94" y="77"/>
                      <a:pt x="159" y="111"/>
                      <a:pt x="213" y="159"/>
                    </a:cubicBezTo>
                    <a:cubicBezTo>
                      <a:pt x="260" y="202"/>
                      <a:pt x="297" y="256"/>
                      <a:pt x="321" y="316"/>
                    </a:cubicBezTo>
                    <a:lnTo>
                      <a:pt x="273" y="291"/>
                    </a:lnTo>
                    <a:cubicBezTo>
                      <a:pt x="258" y="283"/>
                      <a:pt x="239" y="289"/>
                      <a:pt x="231" y="304"/>
                    </a:cubicBezTo>
                    <a:cubicBezTo>
                      <a:pt x="223" y="319"/>
                      <a:pt x="229" y="338"/>
                      <a:pt x="244" y="346"/>
                    </a:cubicBezTo>
                    <a:lnTo>
                      <a:pt x="358" y="406"/>
                    </a:lnTo>
                    <a:cubicBezTo>
                      <a:pt x="373" y="413"/>
                      <a:pt x="392" y="407"/>
                      <a:pt x="400" y="392"/>
                    </a:cubicBezTo>
                    <a:lnTo>
                      <a:pt x="460" y="278"/>
                    </a:lnTo>
                    <a:cubicBezTo>
                      <a:pt x="468" y="263"/>
                      <a:pt x="462" y="244"/>
                      <a:pt x="447" y="23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8"/>
              <p:cNvSpPr/>
              <p:nvPr/>
            </p:nvSpPr>
            <p:spPr>
              <a:xfrm>
                <a:off x="3450580" y="4102256"/>
                <a:ext cx="110543" cy="154526"/>
              </a:xfrm>
              <a:custGeom>
                <a:rect b="b" l="l" r="r" t="t"/>
                <a:pathLst>
                  <a:path extrusionOk="0" h="527" w="377">
                    <a:moveTo>
                      <a:pt x="191" y="194"/>
                    </a:moveTo>
                    <a:lnTo>
                      <a:pt x="191" y="11"/>
                    </a:lnTo>
                    <a:cubicBezTo>
                      <a:pt x="191" y="-1"/>
                      <a:pt x="175" y="-5"/>
                      <a:pt x="170" y="6"/>
                    </a:cubicBezTo>
                    <a:lnTo>
                      <a:pt x="1" y="316"/>
                    </a:lnTo>
                    <a:cubicBezTo>
                      <a:pt x="-3" y="323"/>
                      <a:pt x="3" y="332"/>
                      <a:pt x="11" y="332"/>
                    </a:cubicBezTo>
                    <a:lnTo>
                      <a:pt x="191" y="332"/>
                    </a:lnTo>
                    <a:lnTo>
                      <a:pt x="191" y="515"/>
                    </a:lnTo>
                    <a:cubicBezTo>
                      <a:pt x="191" y="527"/>
                      <a:pt x="207" y="531"/>
                      <a:pt x="213" y="521"/>
                    </a:cubicBezTo>
                    <a:lnTo>
                      <a:pt x="376" y="211"/>
                    </a:lnTo>
                    <a:cubicBezTo>
                      <a:pt x="380" y="203"/>
                      <a:pt x="375" y="194"/>
                      <a:pt x="366" y="194"/>
                    </a:cubicBezTo>
                    <a:lnTo>
                      <a:pt x="191" y="19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" name="Google Shape;316;p28"/>
            <p:cNvSpPr/>
            <p:nvPr/>
          </p:nvSpPr>
          <p:spPr>
            <a:xfrm>
              <a:off x="7069838" y="1363415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17" name="Google Shape;317;p28"/>
            <p:cNvGrpSpPr/>
            <p:nvPr/>
          </p:nvGrpSpPr>
          <p:grpSpPr>
            <a:xfrm>
              <a:off x="7338782" y="1533230"/>
              <a:ext cx="376505" cy="457189"/>
              <a:chOff x="1277257" y="2198107"/>
              <a:chExt cx="259497" cy="307292"/>
            </a:xfrm>
          </p:grpSpPr>
          <p:sp>
            <p:nvSpPr>
              <p:cNvPr id="318" name="Google Shape;318;p28"/>
              <p:cNvSpPr/>
              <p:nvPr/>
            </p:nvSpPr>
            <p:spPr>
              <a:xfrm>
                <a:off x="1374018" y="2291350"/>
                <a:ext cx="65974" cy="85620"/>
              </a:xfrm>
              <a:custGeom>
                <a:rect b="b" l="l" r="r" t="t"/>
                <a:pathLst>
                  <a:path extrusionOk="0" h="292" w="225">
                    <a:moveTo>
                      <a:pt x="113" y="0"/>
                    </a:moveTo>
                    <a:cubicBezTo>
                      <a:pt x="69" y="43"/>
                      <a:pt x="0" y="123"/>
                      <a:pt x="0" y="184"/>
                    </a:cubicBezTo>
                    <a:cubicBezTo>
                      <a:pt x="0" y="222"/>
                      <a:pt x="10" y="251"/>
                      <a:pt x="31" y="269"/>
                    </a:cubicBezTo>
                    <a:cubicBezTo>
                      <a:pt x="46" y="282"/>
                      <a:pt x="65" y="289"/>
                      <a:pt x="82" y="292"/>
                    </a:cubicBezTo>
                    <a:lnTo>
                      <a:pt x="82" y="222"/>
                    </a:lnTo>
                    <a:cubicBezTo>
                      <a:pt x="82" y="205"/>
                      <a:pt x="96" y="191"/>
                      <a:pt x="113" y="191"/>
                    </a:cubicBezTo>
                    <a:cubicBezTo>
                      <a:pt x="130" y="191"/>
                      <a:pt x="144" y="205"/>
                      <a:pt x="144" y="222"/>
                    </a:cubicBezTo>
                    <a:lnTo>
                      <a:pt x="144" y="292"/>
                    </a:lnTo>
                    <a:cubicBezTo>
                      <a:pt x="161" y="289"/>
                      <a:pt x="179" y="282"/>
                      <a:pt x="194" y="269"/>
                    </a:cubicBezTo>
                    <a:cubicBezTo>
                      <a:pt x="215" y="251"/>
                      <a:pt x="225" y="222"/>
                      <a:pt x="225" y="184"/>
                    </a:cubicBezTo>
                    <a:cubicBezTo>
                      <a:pt x="225" y="123"/>
                      <a:pt x="156" y="43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8"/>
              <p:cNvSpPr/>
              <p:nvPr/>
            </p:nvSpPr>
            <p:spPr>
              <a:xfrm>
                <a:off x="1277257" y="2198107"/>
                <a:ext cx="259497" cy="307292"/>
              </a:xfrm>
              <a:custGeom>
                <a:rect b="b" l="l" r="r" t="t"/>
                <a:pathLst>
                  <a:path extrusionOk="0" h="1048" w="885">
                    <a:moveTo>
                      <a:pt x="564" y="634"/>
                    </a:moveTo>
                    <a:cubicBezTo>
                      <a:pt x="541" y="654"/>
                      <a:pt x="510" y="667"/>
                      <a:pt x="474" y="672"/>
                    </a:cubicBezTo>
                    <a:lnTo>
                      <a:pt x="474" y="771"/>
                    </a:lnTo>
                    <a:cubicBezTo>
                      <a:pt x="474" y="788"/>
                      <a:pt x="460" y="802"/>
                      <a:pt x="443" y="802"/>
                    </a:cubicBezTo>
                    <a:cubicBezTo>
                      <a:pt x="426" y="802"/>
                      <a:pt x="413" y="788"/>
                      <a:pt x="413" y="771"/>
                    </a:cubicBezTo>
                    <a:lnTo>
                      <a:pt x="413" y="672"/>
                    </a:lnTo>
                    <a:cubicBezTo>
                      <a:pt x="376" y="668"/>
                      <a:pt x="345" y="655"/>
                      <a:pt x="321" y="634"/>
                    </a:cubicBezTo>
                    <a:cubicBezTo>
                      <a:pt x="297" y="613"/>
                      <a:pt x="268" y="573"/>
                      <a:pt x="268" y="502"/>
                    </a:cubicBezTo>
                    <a:cubicBezTo>
                      <a:pt x="268" y="390"/>
                      <a:pt x="407" y="267"/>
                      <a:pt x="422" y="253"/>
                    </a:cubicBezTo>
                    <a:lnTo>
                      <a:pt x="423" y="253"/>
                    </a:lnTo>
                    <a:cubicBezTo>
                      <a:pt x="434" y="243"/>
                      <a:pt x="451" y="243"/>
                      <a:pt x="463" y="253"/>
                    </a:cubicBezTo>
                    <a:lnTo>
                      <a:pt x="463" y="253"/>
                    </a:lnTo>
                    <a:cubicBezTo>
                      <a:pt x="479" y="267"/>
                      <a:pt x="617" y="390"/>
                      <a:pt x="617" y="502"/>
                    </a:cubicBezTo>
                    <a:cubicBezTo>
                      <a:pt x="617" y="573"/>
                      <a:pt x="588" y="613"/>
                      <a:pt x="564" y="634"/>
                    </a:cubicBezTo>
                    <a:moveTo>
                      <a:pt x="818" y="917"/>
                    </a:moveTo>
                    <a:lnTo>
                      <a:pt x="797" y="917"/>
                    </a:lnTo>
                    <a:cubicBezTo>
                      <a:pt x="914" y="669"/>
                      <a:pt x="914" y="378"/>
                      <a:pt x="797" y="132"/>
                    </a:cubicBezTo>
                    <a:lnTo>
                      <a:pt x="818" y="132"/>
                    </a:lnTo>
                    <a:cubicBezTo>
                      <a:pt x="854" y="132"/>
                      <a:pt x="883" y="102"/>
                      <a:pt x="883" y="66"/>
                    </a:cubicBezTo>
                    <a:cubicBezTo>
                      <a:pt x="883" y="30"/>
                      <a:pt x="854" y="0"/>
                      <a:pt x="818" y="0"/>
                    </a:cubicBezTo>
                    <a:lnTo>
                      <a:pt x="67" y="0"/>
                    </a:lnTo>
                    <a:cubicBezTo>
                      <a:pt x="31" y="0"/>
                      <a:pt x="2" y="30"/>
                      <a:pt x="2" y="66"/>
                    </a:cubicBezTo>
                    <a:cubicBezTo>
                      <a:pt x="2" y="102"/>
                      <a:pt x="31" y="132"/>
                      <a:pt x="67" y="132"/>
                    </a:cubicBezTo>
                    <a:lnTo>
                      <a:pt x="88" y="132"/>
                    </a:lnTo>
                    <a:cubicBezTo>
                      <a:pt x="-29" y="378"/>
                      <a:pt x="-29" y="669"/>
                      <a:pt x="88" y="917"/>
                    </a:cubicBezTo>
                    <a:lnTo>
                      <a:pt x="67" y="917"/>
                    </a:lnTo>
                    <a:cubicBezTo>
                      <a:pt x="31" y="917"/>
                      <a:pt x="2" y="946"/>
                      <a:pt x="2" y="982"/>
                    </a:cubicBezTo>
                    <a:cubicBezTo>
                      <a:pt x="2" y="1019"/>
                      <a:pt x="31" y="1048"/>
                      <a:pt x="67" y="1048"/>
                    </a:cubicBezTo>
                    <a:lnTo>
                      <a:pt x="818" y="1048"/>
                    </a:lnTo>
                    <a:cubicBezTo>
                      <a:pt x="854" y="1048"/>
                      <a:pt x="883" y="1019"/>
                      <a:pt x="883" y="982"/>
                    </a:cubicBezTo>
                    <a:cubicBezTo>
                      <a:pt x="883" y="946"/>
                      <a:pt x="854" y="917"/>
                      <a:pt x="818" y="9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/>
          <p:nvPr>
            <p:ph type="title"/>
          </p:nvPr>
        </p:nvSpPr>
        <p:spPr>
          <a:xfrm>
            <a:off x="900000" y="324800"/>
            <a:ext cx="73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Povezava med lokalnimi viri in energetsko oskrbo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29" title="na sliki naj bo kup sekancev in tovornjak s sekanci. naj zgleda kot da je lokacija biomasni logisitčni cen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150" y="1779475"/>
            <a:ext cx="5285702" cy="29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Kaj je biomasni logistični center (BLC)?</a:t>
            </a:r>
            <a:endParaRPr/>
          </a:p>
        </p:txBody>
      </p:sp>
      <p:sp>
        <p:nvSpPr>
          <p:cNvPr id="331" name="Google Shape;331;p30"/>
          <p:cNvSpPr txBox="1"/>
          <p:nvPr>
            <p:ph idx="1" type="body"/>
          </p:nvPr>
        </p:nvSpPr>
        <p:spPr>
          <a:xfrm>
            <a:off x="900000" y="1428158"/>
            <a:ext cx="37863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</a:rPr>
              <a:t>Točka zbiranja, predelave, sušenja, skladiščenja in distribucije biomase</a:t>
            </a:r>
            <a:endParaRPr sz="1800">
              <a:solidFill>
                <a:schemeClr val="accent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●"/>
            </a:pPr>
            <a:r>
              <a:rPr lang="en" sz="1800">
                <a:solidFill>
                  <a:schemeClr val="accent6"/>
                </a:solidFill>
              </a:rPr>
              <a:t>Povezuje gozdove in kmetije z uporabniki (toplarne, industrija, gospodinjstva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332" name="Google Shape;3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672750" y="12637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 title="prikaži transport drv na traktorj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350" y="1654825"/>
            <a:ext cx="4152902" cy="234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Zakaj potrebujemo BLC?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1"/>
          <p:cNvSpPr txBox="1"/>
          <p:nvPr>
            <p:ph idx="1" type="body"/>
          </p:nvPr>
        </p:nvSpPr>
        <p:spPr>
          <a:xfrm>
            <a:off x="3577000" y="1428150"/>
            <a:ext cx="55074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Lokalno</a:t>
            </a:r>
            <a:endParaRPr sz="2100">
              <a:solidFill>
                <a:schemeClr val="accent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Boljša organizacija oskrbe z biomaso</a:t>
            </a:r>
            <a:endParaRPr sz="2100">
              <a:solidFill>
                <a:schemeClr val="accent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Manj izgub pri prevozu in skladiščenju</a:t>
            </a:r>
            <a:endParaRPr sz="2100">
              <a:solidFill>
                <a:schemeClr val="accent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Večja energijska učinkovitost</a:t>
            </a:r>
            <a:endParaRPr sz="2100">
              <a:solidFill>
                <a:schemeClr val="accent6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Možnost nadzora kakovosti </a:t>
            </a:r>
            <a:endParaRPr sz="21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Zanesljivost </a:t>
            </a:r>
            <a:endParaRPr sz="2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644750" y="8437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1" title="ustvari skupino gozdarjev, ki prispevajo svoja polena na en kup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69597" y="1502825"/>
            <a:ext cx="4046591" cy="228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Katere funkcije opravlja BLC?</a:t>
            </a:r>
            <a:endParaRPr/>
          </a:p>
        </p:txBody>
      </p:sp>
      <p:sp>
        <p:nvSpPr>
          <p:cNvPr id="347" name="Google Shape;347;p32"/>
          <p:cNvSpPr txBox="1"/>
          <p:nvPr>
            <p:ph idx="1" type="body"/>
          </p:nvPr>
        </p:nvSpPr>
        <p:spPr>
          <a:xfrm>
            <a:off x="489250" y="1722225"/>
            <a:ext cx="5038200" cy="22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" sz="2000">
                <a:solidFill>
                  <a:schemeClr val="accent6"/>
                </a:solidFill>
              </a:rPr>
              <a:t>Zbiranje biomase </a:t>
            </a:r>
            <a:endParaRPr sz="2000"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" sz="2000">
                <a:solidFill>
                  <a:schemeClr val="accent6"/>
                </a:solidFill>
              </a:rPr>
              <a:t>Sušenje in sortiranje</a:t>
            </a:r>
            <a:endParaRPr sz="2000"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" sz="2000">
                <a:solidFill>
                  <a:schemeClr val="accent6"/>
                </a:solidFill>
              </a:rPr>
              <a:t>Skladiščenje (pokrito, prezračeno)</a:t>
            </a:r>
            <a:endParaRPr sz="2000"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" sz="2000">
                <a:solidFill>
                  <a:schemeClr val="accent6"/>
                </a:solidFill>
              </a:rPr>
              <a:t>Transport do uporabnikov</a:t>
            </a:r>
            <a:endParaRPr sz="2000">
              <a:solidFill>
                <a:schemeClr val="accent6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" sz="2000">
                <a:solidFill>
                  <a:schemeClr val="accent6"/>
                </a:solidFill>
              </a:rPr>
              <a:t>Nadzor kakovosti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</p:txBody>
      </p:sp>
      <p:pic>
        <p:nvPicPr>
          <p:cNvPr id="348" name="Google Shape;3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672750" y="126375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2" title="na sliki naj bojo različne vrste biomase_ polena, sekanci, pelet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125" y="1837563"/>
            <a:ext cx="3638475" cy="2056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>
            <p:ph type="title"/>
          </p:nvPr>
        </p:nvSpPr>
        <p:spPr>
          <a:xfrm>
            <a:off x="900000" y="539500"/>
            <a:ext cx="73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Infrastruktura</a:t>
            </a:r>
            <a:r>
              <a:rPr lang="en">
                <a:solidFill>
                  <a:schemeClr val="accent2"/>
                </a:solidFill>
              </a:rPr>
              <a:t> BLC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3"/>
          <p:cNvSpPr txBox="1"/>
          <p:nvPr>
            <p:ph idx="1" type="body"/>
          </p:nvPr>
        </p:nvSpPr>
        <p:spPr>
          <a:xfrm>
            <a:off x="4598700" y="1226400"/>
            <a:ext cx="4545300" cy="26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Manipulativne površine</a:t>
            </a:r>
            <a:endParaRPr sz="21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Sušilnice</a:t>
            </a:r>
            <a:endParaRPr sz="21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Skladišča</a:t>
            </a:r>
            <a:endParaRPr sz="21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Merilne in tehtalne postaje</a:t>
            </a:r>
            <a:endParaRPr sz="21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Transportna oprema</a:t>
            </a:r>
            <a:endParaRPr sz="2100">
              <a:solidFill>
                <a:schemeClr val="accent6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</a:pPr>
            <a:r>
              <a:rPr lang="en" sz="2100">
                <a:solidFill>
                  <a:schemeClr val="accent6"/>
                </a:solidFill>
              </a:rPr>
              <a:t>…</a:t>
            </a:r>
            <a:endParaRPr sz="2100">
              <a:solidFill>
                <a:schemeClr val="accent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356" name="Google Shape;3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644750" y="843700"/>
            <a:ext cx="921200" cy="9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3" title="prikaži biomasni logistični center z sušilnico, skladišče, merilno postajo in transportno oprem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50" y="1298664"/>
            <a:ext cx="4504751" cy="254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/>
          <p:nvPr>
            <p:ph type="title"/>
          </p:nvPr>
        </p:nvSpPr>
        <p:spPr>
          <a:xfrm>
            <a:off x="1848000" y="1238787"/>
            <a:ext cx="5448000" cy="7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VPLIVI</a:t>
            </a:r>
            <a:endParaRPr/>
          </a:p>
        </p:txBody>
      </p:sp>
      <p:sp>
        <p:nvSpPr>
          <p:cNvPr id="363" name="Google Shape;363;p34"/>
          <p:cNvSpPr txBox="1"/>
          <p:nvPr>
            <p:ph idx="2" type="title"/>
          </p:nvPr>
        </p:nvSpPr>
        <p:spPr>
          <a:xfrm>
            <a:off x="1848000" y="2734575"/>
            <a:ext cx="6806400" cy="7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 okolje in družbo</a:t>
            </a:r>
            <a:endParaRPr/>
          </a:p>
        </p:txBody>
      </p:sp>
      <p:sp>
        <p:nvSpPr>
          <p:cNvPr id="364" name="Google Shape;364;p34"/>
          <p:cNvSpPr/>
          <p:nvPr/>
        </p:nvSpPr>
        <p:spPr>
          <a:xfrm>
            <a:off x="2896350" y="3764125"/>
            <a:ext cx="3351300" cy="37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idx="1" type="subTitle"/>
          </p:nvPr>
        </p:nvSpPr>
        <p:spPr>
          <a:xfrm>
            <a:off x="3101700" y="2392650"/>
            <a:ext cx="51423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RAZPRAVA: POSTAVITEV BLC V LOKALNEM OKOLJU</a:t>
            </a:r>
            <a:endParaRPr sz="2400"/>
          </a:p>
        </p:txBody>
      </p:sp>
      <p:sp>
        <p:nvSpPr>
          <p:cNvPr id="370" name="Google Shape;370;p35"/>
          <p:cNvSpPr txBox="1"/>
          <p:nvPr>
            <p:ph type="title"/>
          </p:nvPr>
        </p:nvSpPr>
        <p:spPr>
          <a:xfrm>
            <a:off x="3101700" y="1399825"/>
            <a:ext cx="5142300" cy="79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Delo v skupinah</a:t>
            </a:r>
            <a:endParaRPr/>
          </a:p>
        </p:txBody>
      </p:sp>
      <p:sp>
        <p:nvSpPr>
          <p:cNvPr id="371" name="Google Shape;371;p35"/>
          <p:cNvSpPr txBox="1"/>
          <p:nvPr>
            <p:ph idx="2" type="title"/>
          </p:nvPr>
        </p:nvSpPr>
        <p:spPr>
          <a:xfrm>
            <a:off x="6989377" y="896450"/>
            <a:ext cx="1028100" cy="10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949838" y="776215"/>
            <a:ext cx="1763425" cy="2259270"/>
            <a:chOff x="949838" y="776215"/>
            <a:chExt cx="1763425" cy="2259270"/>
          </a:xfrm>
        </p:grpSpPr>
        <p:sp>
          <p:nvSpPr>
            <p:cNvPr id="373" name="Google Shape;373;p35"/>
            <p:cNvSpPr/>
            <p:nvPr/>
          </p:nvSpPr>
          <p:spPr>
            <a:xfrm>
              <a:off x="949838" y="1271210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949838" y="2238685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798863" y="1754927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1798863" y="776215"/>
              <a:ext cx="914400" cy="796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377" name="Google Shape;377;p35"/>
            <p:cNvGrpSpPr/>
            <p:nvPr/>
          </p:nvGrpSpPr>
          <p:grpSpPr>
            <a:xfrm>
              <a:off x="2027476" y="946029"/>
              <a:ext cx="457186" cy="457187"/>
              <a:chOff x="1961625" y="1572383"/>
              <a:chExt cx="312863" cy="312863"/>
            </a:xfrm>
          </p:grpSpPr>
          <p:sp>
            <p:nvSpPr>
              <p:cNvPr id="378" name="Google Shape;378;p35"/>
              <p:cNvSpPr/>
              <p:nvPr/>
            </p:nvSpPr>
            <p:spPr>
              <a:xfrm>
                <a:off x="2141074" y="1631612"/>
                <a:ext cx="133414" cy="253633"/>
              </a:xfrm>
              <a:custGeom>
                <a:rect b="b" l="l" r="r" t="t"/>
                <a:pathLst>
                  <a:path extrusionOk="0" h="865" w="455">
                    <a:moveTo>
                      <a:pt x="54" y="513"/>
                    </a:moveTo>
                    <a:cubicBezTo>
                      <a:pt x="54" y="513"/>
                      <a:pt x="191" y="377"/>
                      <a:pt x="233" y="334"/>
                    </a:cubicBezTo>
                    <a:cubicBezTo>
                      <a:pt x="240" y="327"/>
                      <a:pt x="252" y="327"/>
                      <a:pt x="259" y="334"/>
                    </a:cubicBezTo>
                    <a:cubicBezTo>
                      <a:pt x="284" y="360"/>
                      <a:pt x="284" y="402"/>
                      <a:pt x="259" y="427"/>
                    </a:cubicBezTo>
                    <a:lnTo>
                      <a:pt x="176" y="511"/>
                    </a:lnTo>
                    <a:cubicBezTo>
                      <a:pt x="164" y="523"/>
                      <a:pt x="164" y="543"/>
                      <a:pt x="176" y="555"/>
                    </a:cubicBezTo>
                    <a:cubicBezTo>
                      <a:pt x="188" y="567"/>
                      <a:pt x="208" y="567"/>
                      <a:pt x="220" y="555"/>
                    </a:cubicBezTo>
                    <a:lnTo>
                      <a:pt x="303" y="472"/>
                    </a:lnTo>
                    <a:cubicBezTo>
                      <a:pt x="328" y="447"/>
                      <a:pt x="364" y="408"/>
                      <a:pt x="364" y="375"/>
                    </a:cubicBezTo>
                    <a:lnTo>
                      <a:pt x="364" y="45"/>
                    </a:lnTo>
                    <a:cubicBezTo>
                      <a:pt x="364" y="20"/>
                      <a:pt x="384" y="0"/>
                      <a:pt x="410" y="0"/>
                    </a:cubicBezTo>
                    <a:cubicBezTo>
                      <a:pt x="435" y="0"/>
                      <a:pt x="455" y="20"/>
                      <a:pt x="455" y="45"/>
                    </a:cubicBezTo>
                    <a:lnTo>
                      <a:pt x="455" y="431"/>
                    </a:lnTo>
                    <a:lnTo>
                      <a:pt x="455" y="431"/>
                    </a:lnTo>
                    <a:cubicBezTo>
                      <a:pt x="453" y="466"/>
                      <a:pt x="439" y="499"/>
                      <a:pt x="414" y="524"/>
                    </a:cubicBezTo>
                    <a:lnTo>
                      <a:pt x="190" y="752"/>
                    </a:lnTo>
                    <a:lnTo>
                      <a:pt x="190" y="865"/>
                    </a:lnTo>
                    <a:lnTo>
                      <a:pt x="0" y="865"/>
                    </a:lnTo>
                    <a:lnTo>
                      <a:pt x="0" y="645"/>
                    </a:lnTo>
                    <a:cubicBezTo>
                      <a:pt x="0" y="596"/>
                      <a:pt x="19" y="548"/>
                      <a:pt x="54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5"/>
              <p:cNvSpPr/>
              <p:nvPr/>
            </p:nvSpPr>
            <p:spPr>
              <a:xfrm>
                <a:off x="1961625" y="1631612"/>
                <a:ext cx="133707" cy="253633"/>
              </a:xfrm>
              <a:custGeom>
                <a:rect b="b" l="l" r="r" t="t"/>
                <a:pathLst>
                  <a:path extrusionOk="0" h="865" w="456">
                    <a:moveTo>
                      <a:pt x="401" y="513"/>
                    </a:moveTo>
                    <a:cubicBezTo>
                      <a:pt x="401" y="513"/>
                      <a:pt x="265" y="377"/>
                      <a:pt x="222" y="334"/>
                    </a:cubicBezTo>
                    <a:cubicBezTo>
                      <a:pt x="215" y="327"/>
                      <a:pt x="203" y="327"/>
                      <a:pt x="196" y="334"/>
                    </a:cubicBezTo>
                    <a:cubicBezTo>
                      <a:pt x="171" y="360"/>
                      <a:pt x="171" y="402"/>
                      <a:pt x="196" y="427"/>
                    </a:cubicBezTo>
                    <a:lnTo>
                      <a:pt x="279" y="511"/>
                    </a:lnTo>
                    <a:cubicBezTo>
                      <a:pt x="291" y="523"/>
                      <a:pt x="291" y="543"/>
                      <a:pt x="279" y="555"/>
                    </a:cubicBezTo>
                    <a:cubicBezTo>
                      <a:pt x="267" y="567"/>
                      <a:pt x="247" y="567"/>
                      <a:pt x="235" y="555"/>
                    </a:cubicBezTo>
                    <a:lnTo>
                      <a:pt x="152" y="472"/>
                    </a:lnTo>
                    <a:cubicBezTo>
                      <a:pt x="127" y="447"/>
                      <a:pt x="91" y="408"/>
                      <a:pt x="91" y="375"/>
                    </a:cubicBezTo>
                    <a:lnTo>
                      <a:pt x="91" y="45"/>
                    </a:lnTo>
                    <a:cubicBezTo>
                      <a:pt x="91" y="20"/>
                      <a:pt x="71" y="0"/>
                      <a:pt x="46" y="0"/>
                    </a:cubicBezTo>
                    <a:cubicBezTo>
                      <a:pt x="21" y="0"/>
                      <a:pt x="0" y="20"/>
                      <a:pt x="0" y="45"/>
                    </a:cubicBezTo>
                    <a:lnTo>
                      <a:pt x="0" y="431"/>
                    </a:lnTo>
                    <a:lnTo>
                      <a:pt x="0" y="431"/>
                    </a:lnTo>
                    <a:cubicBezTo>
                      <a:pt x="2" y="466"/>
                      <a:pt x="16" y="499"/>
                      <a:pt x="41" y="524"/>
                    </a:cubicBezTo>
                    <a:lnTo>
                      <a:pt x="265" y="752"/>
                    </a:lnTo>
                    <a:lnTo>
                      <a:pt x="265" y="865"/>
                    </a:lnTo>
                    <a:lnTo>
                      <a:pt x="456" y="865"/>
                    </a:lnTo>
                    <a:lnTo>
                      <a:pt x="456" y="645"/>
                    </a:lnTo>
                    <a:cubicBezTo>
                      <a:pt x="456" y="596"/>
                      <a:pt x="436" y="548"/>
                      <a:pt x="401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5"/>
              <p:cNvSpPr/>
              <p:nvPr/>
            </p:nvSpPr>
            <p:spPr>
              <a:xfrm>
                <a:off x="2147524" y="1672663"/>
                <a:ext cx="58057" cy="27269"/>
              </a:xfrm>
              <a:custGeom>
                <a:rect b="b" l="l" r="r" t="t"/>
                <a:pathLst>
                  <a:path extrusionOk="0" h="93" w="198">
                    <a:moveTo>
                      <a:pt x="0" y="47"/>
                    </a:moveTo>
                    <a:cubicBezTo>
                      <a:pt x="0" y="72"/>
                      <a:pt x="21" y="93"/>
                      <a:pt x="47" y="93"/>
                    </a:cubicBezTo>
                    <a:lnTo>
                      <a:pt x="169" y="93"/>
                    </a:lnTo>
                    <a:cubicBezTo>
                      <a:pt x="184" y="64"/>
                      <a:pt x="193" y="33"/>
                      <a:pt x="198" y="0"/>
                    </a:cubicBezTo>
                    <a:lnTo>
                      <a:pt x="47" y="0"/>
                    </a:lnTo>
                    <a:cubicBezTo>
                      <a:pt x="21" y="0"/>
                      <a:pt x="0" y="21"/>
                      <a:pt x="0" y="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5"/>
              <p:cNvSpPr/>
              <p:nvPr/>
            </p:nvSpPr>
            <p:spPr>
              <a:xfrm>
                <a:off x="2030531" y="1572383"/>
                <a:ext cx="175637" cy="176517"/>
              </a:xfrm>
              <a:custGeom>
                <a:rect b="b" l="l" r="r" t="t"/>
                <a:pathLst>
                  <a:path extrusionOk="0" h="602" w="599">
                    <a:moveTo>
                      <a:pt x="446" y="497"/>
                    </a:moveTo>
                    <a:cubicBezTo>
                      <a:pt x="386" y="497"/>
                      <a:pt x="337" y="448"/>
                      <a:pt x="337" y="389"/>
                    </a:cubicBezTo>
                    <a:cubicBezTo>
                      <a:pt x="337" y="329"/>
                      <a:pt x="386" y="280"/>
                      <a:pt x="446" y="280"/>
                    </a:cubicBezTo>
                    <a:lnTo>
                      <a:pt x="599" y="280"/>
                    </a:lnTo>
                    <a:cubicBezTo>
                      <a:pt x="588" y="124"/>
                      <a:pt x="458" y="0"/>
                      <a:pt x="299" y="0"/>
                    </a:cubicBezTo>
                    <a:cubicBezTo>
                      <a:pt x="199" y="0"/>
                      <a:pt x="110" y="49"/>
                      <a:pt x="55" y="124"/>
                    </a:cubicBezTo>
                    <a:lnTo>
                      <a:pt x="183" y="124"/>
                    </a:lnTo>
                    <a:cubicBezTo>
                      <a:pt x="243" y="124"/>
                      <a:pt x="291" y="173"/>
                      <a:pt x="291" y="232"/>
                    </a:cubicBezTo>
                    <a:cubicBezTo>
                      <a:pt x="291" y="292"/>
                      <a:pt x="243" y="341"/>
                      <a:pt x="183" y="341"/>
                    </a:cubicBezTo>
                    <a:lnTo>
                      <a:pt x="0" y="341"/>
                    </a:lnTo>
                    <a:cubicBezTo>
                      <a:pt x="20" y="488"/>
                      <a:pt x="146" y="602"/>
                      <a:pt x="299" y="602"/>
                    </a:cubicBezTo>
                    <a:cubicBezTo>
                      <a:pt x="390" y="602"/>
                      <a:pt x="472" y="561"/>
                      <a:pt x="527" y="497"/>
                    </a:cubicBezTo>
                    <a:lnTo>
                      <a:pt x="446" y="49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5"/>
              <p:cNvSpPr/>
              <p:nvPr/>
            </p:nvSpPr>
            <p:spPr>
              <a:xfrm>
                <a:off x="2029944" y="1626921"/>
                <a:ext cx="67733" cy="27269"/>
              </a:xfrm>
              <a:custGeom>
                <a:rect b="b" l="l" r="r" t="t"/>
                <a:pathLst>
                  <a:path extrusionOk="0" h="93" w="231">
                    <a:moveTo>
                      <a:pt x="231" y="46"/>
                    </a:moveTo>
                    <a:cubicBezTo>
                      <a:pt x="231" y="21"/>
                      <a:pt x="210" y="0"/>
                      <a:pt x="185" y="0"/>
                    </a:cubicBezTo>
                    <a:lnTo>
                      <a:pt x="22" y="0"/>
                    </a:lnTo>
                    <a:cubicBezTo>
                      <a:pt x="10" y="29"/>
                      <a:pt x="3" y="60"/>
                      <a:pt x="0" y="93"/>
                    </a:cubicBezTo>
                    <a:lnTo>
                      <a:pt x="185" y="93"/>
                    </a:lnTo>
                    <a:cubicBezTo>
                      <a:pt x="210" y="93"/>
                      <a:pt x="231" y="72"/>
                      <a:pt x="231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0" lIns="90000" spcFirstLastPara="1" rIns="9000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35"/>
            <p:cNvGrpSpPr/>
            <p:nvPr/>
          </p:nvGrpSpPr>
          <p:grpSpPr>
            <a:xfrm>
              <a:off x="2027470" y="1924720"/>
              <a:ext cx="457210" cy="457210"/>
              <a:chOff x="3352939" y="2800667"/>
              <a:chExt cx="305826" cy="305826"/>
            </a:xfrm>
          </p:grpSpPr>
          <p:sp>
            <p:nvSpPr>
              <p:cNvPr id="384" name="Google Shape;384;p35"/>
              <p:cNvSpPr/>
              <p:nvPr/>
            </p:nvSpPr>
            <p:spPr>
              <a:xfrm>
                <a:off x="3352939" y="2800667"/>
                <a:ext cx="305826" cy="305826"/>
              </a:xfrm>
              <a:custGeom>
                <a:rect b="b" l="l" r="r" t="t"/>
                <a:pathLst>
                  <a:path extrusionOk="0" h="1043" w="1043">
                    <a:moveTo>
                      <a:pt x="987" y="840"/>
                    </a:moveTo>
                    <a:cubicBezTo>
                      <a:pt x="968" y="830"/>
                      <a:pt x="953" y="815"/>
                      <a:pt x="943" y="797"/>
                    </a:cubicBezTo>
                    <a:cubicBezTo>
                      <a:pt x="942" y="796"/>
                      <a:pt x="941" y="794"/>
                      <a:pt x="941" y="793"/>
                    </a:cubicBezTo>
                    <a:lnTo>
                      <a:pt x="805" y="560"/>
                    </a:lnTo>
                    <a:lnTo>
                      <a:pt x="669" y="326"/>
                    </a:lnTo>
                    <a:cubicBezTo>
                      <a:pt x="661" y="313"/>
                      <a:pt x="652" y="301"/>
                      <a:pt x="643" y="292"/>
                    </a:cubicBezTo>
                    <a:lnTo>
                      <a:pt x="693" y="292"/>
                    </a:lnTo>
                    <a:cubicBezTo>
                      <a:pt x="747" y="292"/>
                      <a:pt x="790" y="248"/>
                      <a:pt x="790" y="195"/>
                    </a:cubicBezTo>
                    <a:cubicBezTo>
                      <a:pt x="790" y="178"/>
                      <a:pt x="776" y="165"/>
                      <a:pt x="759" y="165"/>
                    </a:cubicBezTo>
                    <a:cubicBezTo>
                      <a:pt x="743" y="165"/>
                      <a:pt x="729" y="178"/>
                      <a:pt x="729" y="195"/>
                    </a:cubicBezTo>
                    <a:cubicBezTo>
                      <a:pt x="729" y="215"/>
                      <a:pt x="713" y="230"/>
                      <a:pt x="693" y="230"/>
                    </a:cubicBezTo>
                    <a:lnTo>
                      <a:pt x="622" y="230"/>
                    </a:lnTo>
                    <a:lnTo>
                      <a:pt x="719" y="59"/>
                    </a:lnTo>
                    <a:cubicBezTo>
                      <a:pt x="724" y="51"/>
                      <a:pt x="719" y="40"/>
                      <a:pt x="710" y="38"/>
                    </a:cubicBezTo>
                    <a:cubicBezTo>
                      <a:pt x="693" y="34"/>
                      <a:pt x="678" y="26"/>
                      <a:pt x="666" y="15"/>
                    </a:cubicBezTo>
                    <a:cubicBezTo>
                      <a:pt x="655" y="5"/>
                      <a:pt x="642" y="0"/>
                      <a:pt x="629" y="0"/>
                    </a:cubicBezTo>
                    <a:lnTo>
                      <a:pt x="623" y="0"/>
                    </a:lnTo>
                    <a:cubicBezTo>
                      <a:pt x="610" y="0"/>
                      <a:pt x="597" y="5"/>
                      <a:pt x="587" y="15"/>
                    </a:cubicBezTo>
                    <a:cubicBezTo>
                      <a:pt x="569" y="31"/>
                      <a:pt x="546" y="40"/>
                      <a:pt x="522" y="40"/>
                    </a:cubicBezTo>
                    <a:cubicBezTo>
                      <a:pt x="497" y="40"/>
                      <a:pt x="475" y="31"/>
                      <a:pt x="457" y="15"/>
                    </a:cubicBezTo>
                    <a:cubicBezTo>
                      <a:pt x="446" y="5"/>
                      <a:pt x="434" y="0"/>
                      <a:pt x="420" y="0"/>
                    </a:cubicBezTo>
                    <a:lnTo>
                      <a:pt x="415" y="0"/>
                    </a:lnTo>
                    <a:cubicBezTo>
                      <a:pt x="402" y="0"/>
                      <a:pt x="389" y="5"/>
                      <a:pt x="378" y="15"/>
                    </a:cubicBezTo>
                    <a:cubicBezTo>
                      <a:pt x="366" y="26"/>
                      <a:pt x="351" y="34"/>
                      <a:pt x="334" y="38"/>
                    </a:cubicBezTo>
                    <a:cubicBezTo>
                      <a:pt x="324" y="40"/>
                      <a:pt x="319" y="51"/>
                      <a:pt x="324" y="59"/>
                    </a:cubicBezTo>
                    <a:lnTo>
                      <a:pt x="422" y="230"/>
                    </a:lnTo>
                    <a:lnTo>
                      <a:pt x="367" y="230"/>
                    </a:lnTo>
                    <a:cubicBezTo>
                      <a:pt x="350" y="230"/>
                      <a:pt x="336" y="244"/>
                      <a:pt x="336" y="261"/>
                    </a:cubicBezTo>
                    <a:cubicBezTo>
                      <a:pt x="336" y="278"/>
                      <a:pt x="350" y="292"/>
                      <a:pt x="367" y="292"/>
                    </a:cubicBezTo>
                    <a:lnTo>
                      <a:pt x="401" y="292"/>
                    </a:lnTo>
                    <a:cubicBezTo>
                      <a:pt x="391" y="301"/>
                      <a:pt x="382" y="313"/>
                      <a:pt x="375" y="326"/>
                    </a:cubicBezTo>
                    <a:lnTo>
                      <a:pt x="372" y="330"/>
                    </a:lnTo>
                    <a:cubicBezTo>
                      <a:pt x="464" y="380"/>
                      <a:pt x="527" y="477"/>
                      <a:pt x="527" y="589"/>
                    </a:cubicBezTo>
                    <a:cubicBezTo>
                      <a:pt x="527" y="751"/>
                      <a:pt x="395" y="883"/>
                      <a:pt x="233" y="883"/>
                    </a:cubicBezTo>
                    <a:cubicBezTo>
                      <a:pt x="172" y="883"/>
                      <a:pt x="115" y="864"/>
                      <a:pt x="68" y="833"/>
                    </a:cubicBezTo>
                    <a:cubicBezTo>
                      <a:pt x="65" y="835"/>
                      <a:pt x="61" y="838"/>
                      <a:pt x="57" y="840"/>
                    </a:cubicBezTo>
                    <a:cubicBezTo>
                      <a:pt x="23" y="858"/>
                      <a:pt x="0" y="894"/>
                      <a:pt x="0" y="935"/>
                    </a:cubicBezTo>
                    <a:cubicBezTo>
                      <a:pt x="0" y="995"/>
                      <a:pt x="49" y="1043"/>
                      <a:pt x="109" y="1043"/>
                    </a:cubicBezTo>
                    <a:lnTo>
                      <a:pt x="934" y="1043"/>
                    </a:lnTo>
                    <a:cubicBezTo>
                      <a:pt x="995" y="1043"/>
                      <a:pt x="1043" y="995"/>
                      <a:pt x="1043" y="935"/>
                    </a:cubicBezTo>
                    <a:cubicBezTo>
                      <a:pt x="1043" y="894"/>
                      <a:pt x="1021" y="858"/>
                      <a:pt x="987" y="8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5"/>
              <p:cNvSpPr/>
              <p:nvPr/>
            </p:nvSpPr>
            <p:spPr>
              <a:xfrm>
                <a:off x="3352939" y="2905052"/>
                <a:ext cx="136639" cy="136639"/>
              </a:xfrm>
              <a:custGeom>
                <a:rect b="b" l="l" r="r" t="t"/>
                <a:pathLst>
                  <a:path extrusionOk="0" h="466" w="466">
                    <a:moveTo>
                      <a:pt x="317" y="253"/>
                    </a:moveTo>
                    <a:lnTo>
                      <a:pt x="218" y="340"/>
                    </a:lnTo>
                    <a:cubicBezTo>
                      <a:pt x="212" y="345"/>
                      <a:pt x="205" y="348"/>
                      <a:pt x="198" y="348"/>
                    </a:cubicBezTo>
                    <a:cubicBezTo>
                      <a:pt x="189" y="348"/>
                      <a:pt x="180" y="344"/>
                      <a:pt x="174" y="337"/>
                    </a:cubicBezTo>
                    <a:cubicBezTo>
                      <a:pt x="163" y="324"/>
                      <a:pt x="165" y="305"/>
                      <a:pt x="177" y="294"/>
                    </a:cubicBezTo>
                    <a:lnTo>
                      <a:pt x="216" y="261"/>
                    </a:lnTo>
                    <a:lnTo>
                      <a:pt x="169" y="261"/>
                    </a:lnTo>
                    <a:cubicBezTo>
                      <a:pt x="156" y="261"/>
                      <a:pt x="144" y="253"/>
                      <a:pt x="140" y="240"/>
                    </a:cubicBezTo>
                    <a:cubicBezTo>
                      <a:pt x="136" y="228"/>
                      <a:pt x="140" y="214"/>
                      <a:pt x="150" y="206"/>
                    </a:cubicBezTo>
                    <a:lnTo>
                      <a:pt x="253" y="125"/>
                    </a:lnTo>
                    <a:cubicBezTo>
                      <a:pt x="267" y="115"/>
                      <a:pt x="286" y="117"/>
                      <a:pt x="296" y="130"/>
                    </a:cubicBezTo>
                    <a:cubicBezTo>
                      <a:pt x="307" y="144"/>
                      <a:pt x="304" y="163"/>
                      <a:pt x="291" y="173"/>
                    </a:cubicBezTo>
                    <a:lnTo>
                      <a:pt x="258" y="200"/>
                    </a:lnTo>
                    <a:lnTo>
                      <a:pt x="297" y="200"/>
                    </a:lnTo>
                    <a:cubicBezTo>
                      <a:pt x="310" y="200"/>
                      <a:pt x="321" y="208"/>
                      <a:pt x="326" y="220"/>
                    </a:cubicBezTo>
                    <a:cubicBezTo>
                      <a:pt x="330" y="231"/>
                      <a:pt x="327" y="245"/>
                      <a:pt x="317" y="253"/>
                    </a:cubicBezTo>
                    <a:moveTo>
                      <a:pt x="233" y="0"/>
                    </a:moveTo>
                    <a:cubicBezTo>
                      <a:pt x="104" y="0"/>
                      <a:pt x="0" y="105"/>
                      <a:pt x="0" y="233"/>
                    </a:cubicBezTo>
                    <a:cubicBezTo>
                      <a:pt x="0" y="362"/>
                      <a:pt x="104" y="466"/>
                      <a:pt x="233" y="466"/>
                    </a:cubicBezTo>
                    <a:cubicBezTo>
                      <a:pt x="362" y="466"/>
                      <a:pt x="466" y="362"/>
                      <a:pt x="466" y="233"/>
                    </a:cubicBezTo>
                    <a:cubicBezTo>
                      <a:pt x="466" y="105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35"/>
            <p:cNvGrpSpPr/>
            <p:nvPr/>
          </p:nvGrpSpPr>
          <p:grpSpPr>
            <a:xfrm>
              <a:off x="1178449" y="1440991"/>
              <a:ext cx="457210" cy="457210"/>
              <a:chOff x="4702616" y="2798908"/>
              <a:chExt cx="309637" cy="309344"/>
            </a:xfrm>
          </p:grpSpPr>
          <p:sp>
            <p:nvSpPr>
              <p:cNvPr id="387" name="Google Shape;387;p35"/>
              <p:cNvSpPr/>
              <p:nvPr/>
            </p:nvSpPr>
            <p:spPr>
              <a:xfrm>
                <a:off x="4720209" y="2798908"/>
                <a:ext cx="119340" cy="135173"/>
              </a:xfrm>
              <a:custGeom>
                <a:rect b="b" l="l" r="r" t="t"/>
                <a:pathLst>
                  <a:path extrusionOk="0" h="461" w="407">
                    <a:moveTo>
                      <a:pt x="390" y="62"/>
                    </a:moveTo>
                    <a:lnTo>
                      <a:pt x="279" y="3"/>
                    </a:lnTo>
                    <a:cubicBezTo>
                      <a:pt x="263" y="-5"/>
                      <a:pt x="245" y="1"/>
                      <a:pt x="237" y="16"/>
                    </a:cubicBezTo>
                    <a:cubicBezTo>
                      <a:pt x="229" y="32"/>
                      <a:pt x="235" y="50"/>
                      <a:pt x="250" y="58"/>
                    </a:cubicBezTo>
                    <a:lnTo>
                      <a:pt x="295" y="82"/>
                    </a:lnTo>
                    <a:cubicBezTo>
                      <a:pt x="226" y="109"/>
                      <a:pt x="163" y="152"/>
                      <a:pt x="113" y="207"/>
                    </a:cubicBezTo>
                    <a:cubicBezTo>
                      <a:pt x="58" y="268"/>
                      <a:pt x="19" y="343"/>
                      <a:pt x="1" y="423"/>
                    </a:cubicBezTo>
                    <a:cubicBezTo>
                      <a:pt x="-2" y="440"/>
                      <a:pt x="8" y="457"/>
                      <a:pt x="25" y="460"/>
                    </a:cubicBezTo>
                    <a:cubicBezTo>
                      <a:pt x="27" y="461"/>
                      <a:pt x="29" y="461"/>
                      <a:pt x="32" y="461"/>
                    </a:cubicBezTo>
                    <a:cubicBezTo>
                      <a:pt x="46" y="461"/>
                      <a:pt x="58" y="451"/>
                      <a:pt x="62" y="437"/>
                    </a:cubicBezTo>
                    <a:cubicBezTo>
                      <a:pt x="77" y="367"/>
                      <a:pt x="111" y="302"/>
                      <a:pt x="159" y="249"/>
                    </a:cubicBezTo>
                    <a:cubicBezTo>
                      <a:pt x="201" y="201"/>
                      <a:pt x="255" y="164"/>
                      <a:pt x="314" y="141"/>
                    </a:cubicBezTo>
                    <a:lnTo>
                      <a:pt x="290" y="186"/>
                    </a:lnTo>
                    <a:cubicBezTo>
                      <a:pt x="282" y="201"/>
                      <a:pt x="288" y="220"/>
                      <a:pt x="303" y="228"/>
                    </a:cubicBezTo>
                    <a:cubicBezTo>
                      <a:pt x="308" y="230"/>
                      <a:pt x="313" y="231"/>
                      <a:pt x="318" y="231"/>
                    </a:cubicBezTo>
                    <a:cubicBezTo>
                      <a:pt x="329" y="231"/>
                      <a:pt x="340" y="225"/>
                      <a:pt x="345" y="215"/>
                    </a:cubicBezTo>
                    <a:lnTo>
                      <a:pt x="403" y="103"/>
                    </a:lnTo>
                    <a:cubicBezTo>
                      <a:pt x="411" y="88"/>
                      <a:pt x="405" y="70"/>
                      <a:pt x="390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5"/>
              <p:cNvSpPr/>
              <p:nvPr/>
            </p:nvSpPr>
            <p:spPr>
              <a:xfrm>
                <a:off x="4874734" y="2973079"/>
                <a:ext cx="119340" cy="135173"/>
              </a:xfrm>
              <a:custGeom>
                <a:rect b="b" l="l" r="r" t="t"/>
                <a:pathLst>
                  <a:path extrusionOk="0" h="461" w="407">
                    <a:moveTo>
                      <a:pt x="382" y="1"/>
                    </a:moveTo>
                    <a:cubicBezTo>
                      <a:pt x="365" y="-3"/>
                      <a:pt x="349" y="8"/>
                      <a:pt x="345" y="24"/>
                    </a:cubicBezTo>
                    <a:cubicBezTo>
                      <a:pt x="330" y="94"/>
                      <a:pt x="296" y="159"/>
                      <a:pt x="248" y="212"/>
                    </a:cubicBezTo>
                    <a:cubicBezTo>
                      <a:pt x="205" y="260"/>
                      <a:pt x="152" y="297"/>
                      <a:pt x="93" y="320"/>
                    </a:cubicBezTo>
                    <a:lnTo>
                      <a:pt x="117" y="275"/>
                    </a:lnTo>
                    <a:cubicBezTo>
                      <a:pt x="125" y="259"/>
                      <a:pt x="119" y="241"/>
                      <a:pt x="103" y="233"/>
                    </a:cubicBezTo>
                    <a:cubicBezTo>
                      <a:pt x="88" y="225"/>
                      <a:pt x="70" y="231"/>
                      <a:pt x="62" y="246"/>
                    </a:cubicBezTo>
                    <a:lnTo>
                      <a:pt x="4" y="358"/>
                    </a:lnTo>
                    <a:cubicBezTo>
                      <a:pt x="-4" y="373"/>
                      <a:pt x="2" y="391"/>
                      <a:pt x="17" y="399"/>
                    </a:cubicBezTo>
                    <a:lnTo>
                      <a:pt x="128" y="458"/>
                    </a:lnTo>
                    <a:cubicBezTo>
                      <a:pt x="133" y="460"/>
                      <a:pt x="138" y="461"/>
                      <a:pt x="143" y="461"/>
                    </a:cubicBezTo>
                    <a:cubicBezTo>
                      <a:pt x="154" y="461"/>
                      <a:pt x="164" y="455"/>
                      <a:pt x="170" y="445"/>
                    </a:cubicBezTo>
                    <a:cubicBezTo>
                      <a:pt x="178" y="429"/>
                      <a:pt x="172" y="411"/>
                      <a:pt x="157" y="403"/>
                    </a:cubicBezTo>
                    <a:lnTo>
                      <a:pt x="112" y="379"/>
                    </a:lnTo>
                    <a:cubicBezTo>
                      <a:pt x="181" y="352"/>
                      <a:pt x="244" y="309"/>
                      <a:pt x="294" y="254"/>
                    </a:cubicBezTo>
                    <a:cubicBezTo>
                      <a:pt x="349" y="193"/>
                      <a:pt x="388" y="118"/>
                      <a:pt x="406" y="38"/>
                    </a:cubicBezTo>
                    <a:cubicBezTo>
                      <a:pt x="409" y="21"/>
                      <a:pt x="399" y="4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5"/>
              <p:cNvSpPr/>
              <p:nvPr/>
            </p:nvSpPr>
            <p:spPr>
              <a:xfrm>
                <a:off x="4702616" y="2971026"/>
                <a:ext cx="135173" cy="119340"/>
              </a:xfrm>
              <a:custGeom>
                <a:rect b="b" l="l" r="r" t="t"/>
                <a:pathLst>
                  <a:path extrusionOk="0" h="407" w="461">
                    <a:moveTo>
                      <a:pt x="437" y="346"/>
                    </a:moveTo>
                    <a:cubicBezTo>
                      <a:pt x="367" y="331"/>
                      <a:pt x="302" y="297"/>
                      <a:pt x="249" y="249"/>
                    </a:cubicBezTo>
                    <a:cubicBezTo>
                      <a:pt x="202" y="206"/>
                      <a:pt x="165" y="153"/>
                      <a:pt x="141" y="93"/>
                    </a:cubicBezTo>
                    <a:lnTo>
                      <a:pt x="186" y="117"/>
                    </a:lnTo>
                    <a:cubicBezTo>
                      <a:pt x="201" y="125"/>
                      <a:pt x="220" y="119"/>
                      <a:pt x="228" y="104"/>
                    </a:cubicBezTo>
                    <a:cubicBezTo>
                      <a:pt x="236" y="89"/>
                      <a:pt x="230" y="70"/>
                      <a:pt x="215" y="62"/>
                    </a:cubicBezTo>
                    <a:lnTo>
                      <a:pt x="104" y="4"/>
                    </a:lnTo>
                    <a:cubicBezTo>
                      <a:pt x="89" y="-4"/>
                      <a:pt x="70" y="2"/>
                      <a:pt x="62" y="17"/>
                    </a:cubicBezTo>
                    <a:lnTo>
                      <a:pt x="4" y="129"/>
                    </a:lnTo>
                    <a:cubicBezTo>
                      <a:pt x="-2" y="139"/>
                      <a:pt x="-1" y="152"/>
                      <a:pt x="7" y="162"/>
                    </a:cubicBezTo>
                    <a:cubicBezTo>
                      <a:pt x="15" y="172"/>
                      <a:pt x="30" y="177"/>
                      <a:pt x="43" y="171"/>
                    </a:cubicBezTo>
                    <a:cubicBezTo>
                      <a:pt x="49" y="169"/>
                      <a:pt x="55" y="164"/>
                      <a:pt x="59" y="157"/>
                    </a:cubicBezTo>
                    <a:lnTo>
                      <a:pt x="82" y="112"/>
                    </a:lnTo>
                    <a:cubicBezTo>
                      <a:pt x="109" y="182"/>
                      <a:pt x="152" y="245"/>
                      <a:pt x="207" y="295"/>
                    </a:cubicBezTo>
                    <a:cubicBezTo>
                      <a:pt x="269" y="350"/>
                      <a:pt x="343" y="388"/>
                      <a:pt x="423" y="407"/>
                    </a:cubicBezTo>
                    <a:cubicBezTo>
                      <a:pt x="426" y="407"/>
                      <a:pt x="428" y="407"/>
                      <a:pt x="430" y="407"/>
                    </a:cubicBezTo>
                    <a:cubicBezTo>
                      <a:pt x="444" y="407"/>
                      <a:pt x="457" y="398"/>
                      <a:pt x="460" y="383"/>
                    </a:cubicBezTo>
                    <a:cubicBezTo>
                      <a:pt x="464" y="366"/>
                      <a:pt x="454" y="350"/>
                      <a:pt x="437" y="3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5"/>
              <p:cNvSpPr/>
              <p:nvPr/>
            </p:nvSpPr>
            <p:spPr>
              <a:xfrm>
                <a:off x="4876494" y="2816794"/>
                <a:ext cx="135760" cy="119633"/>
              </a:xfrm>
              <a:custGeom>
                <a:rect b="b" l="l" r="r" t="t"/>
                <a:pathLst>
                  <a:path extrusionOk="0" h="408" w="463">
                    <a:moveTo>
                      <a:pt x="446" y="235"/>
                    </a:moveTo>
                    <a:cubicBezTo>
                      <a:pt x="431" y="227"/>
                      <a:pt x="412" y="233"/>
                      <a:pt x="404" y="248"/>
                    </a:cubicBezTo>
                    <a:lnTo>
                      <a:pt x="379" y="296"/>
                    </a:lnTo>
                    <a:cubicBezTo>
                      <a:pt x="352" y="226"/>
                      <a:pt x="309" y="163"/>
                      <a:pt x="254" y="112"/>
                    </a:cubicBezTo>
                    <a:cubicBezTo>
                      <a:pt x="192" y="57"/>
                      <a:pt x="118" y="18"/>
                      <a:pt x="37" y="0"/>
                    </a:cubicBezTo>
                    <a:cubicBezTo>
                      <a:pt x="21" y="-3"/>
                      <a:pt x="4" y="7"/>
                      <a:pt x="1" y="24"/>
                    </a:cubicBezTo>
                    <a:cubicBezTo>
                      <a:pt x="-3" y="41"/>
                      <a:pt x="7" y="57"/>
                      <a:pt x="24" y="61"/>
                    </a:cubicBezTo>
                    <a:cubicBezTo>
                      <a:pt x="94" y="76"/>
                      <a:pt x="159" y="110"/>
                      <a:pt x="212" y="158"/>
                    </a:cubicBezTo>
                    <a:cubicBezTo>
                      <a:pt x="260" y="201"/>
                      <a:pt x="297" y="255"/>
                      <a:pt x="320" y="315"/>
                    </a:cubicBezTo>
                    <a:lnTo>
                      <a:pt x="272" y="290"/>
                    </a:lnTo>
                    <a:cubicBezTo>
                      <a:pt x="257" y="282"/>
                      <a:pt x="238" y="288"/>
                      <a:pt x="230" y="303"/>
                    </a:cubicBezTo>
                    <a:cubicBezTo>
                      <a:pt x="222" y="318"/>
                      <a:pt x="228" y="336"/>
                      <a:pt x="243" y="344"/>
                    </a:cubicBezTo>
                    <a:lnTo>
                      <a:pt x="358" y="404"/>
                    </a:lnTo>
                    <a:cubicBezTo>
                      <a:pt x="373" y="412"/>
                      <a:pt x="392" y="406"/>
                      <a:pt x="399" y="391"/>
                    </a:cubicBezTo>
                    <a:lnTo>
                      <a:pt x="459" y="277"/>
                    </a:lnTo>
                    <a:cubicBezTo>
                      <a:pt x="467" y="262"/>
                      <a:pt x="461" y="243"/>
                      <a:pt x="446" y="2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4770642" y="2866934"/>
                <a:ext cx="173585" cy="173292"/>
              </a:xfrm>
              <a:custGeom>
                <a:rect b="b" l="l" r="r" t="t"/>
                <a:pathLst>
                  <a:path extrusionOk="0" h="591" w="592">
                    <a:moveTo>
                      <a:pt x="561" y="265"/>
                    </a:moveTo>
                    <a:lnTo>
                      <a:pt x="488" y="265"/>
                    </a:lnTo>
                    <a:cubicBezTo>
                      <a:pt x="483" y="234"/>
                      <a:pt x="471" y="206"/>
                      <a:pt x="453" y="182"/>
                    </a:cubicBezTo>
                    <a:lnTo>
                      <a:pt x="505" y="130"/>
                    </a:lnTo>
                    <a:cubicBezTo>
                      <a:pt x="517" y="118"/>
                      <a:pt x="517" y="98"/>
                      <a:pt x="505" y="86"/>
                    </a:cubicBezTo>
                    <a:cubicBezTo>
                      <a:pt x="493" y="74"/>
                      <a:pt x="474" y="74"/>
                      <a:pt x="461" y="86"/>
                    </a:cubicBezTo>
                    <a:lnTo>
                      <a:pt x="410" y="138"/>
                    </a:lnTo>
                    <a:cubicBezTo>
                      <a:pt x="386" y="121"/>
                      <a:pt x="357" y="108"/>
                      <a:pt x="327" y="104"/>
                    </a:cubicBezTo>
                    <a:lnTo>
                      <a:pt x="327" y="30"/>
                    </a:lnTo>
                    <a:cubicBezTo>
                      <a:pt x="327" y="13"/>
                      <a:pt x="313" y="0"/>
                      <a:pt x="296" y="0"/>
                    </a:cubicBezTo>
                    <a:cubicBezTo>
                      <a:pt x="279" y="0"/>
                      <a:pt x="265" y="13"/>
                      <a:pt x="265" y="30"/>
                    </a:cubicBezTo>
                    <a:lnTo>
                      <a:pt x="265" y="104"/>
                    </a:lnTo>
                    <a:cubicBezTo>
                      <a:pt x="234" y="108"/>
                      <a:pt x="206" y="121"/>
                      <a:pt x="182" y="138"/>
                    </a:cubicBezTo>
                    <a:lnTo>
                      <a:pt x="130" y="86"/>
                    </a:lnTo>
                    <a:cubicBezTo>
                      <a:pt x="118" y="74"/>
                      <a:pt x="99" y="74"/>
                      <a:pt x="87" y="86"/>
                    </a:cubicBezTo>
                    <a:cubicBezTo>
                      <a:pt x="74" y="98"/>
                      <a:pt x="74" y="118"/>
                      <a:pt x="87" y="130"/>
                    </a:cubicBezTo>
                    <a:lnTo>
                      <a:pt x="138" y="182"/>
                    </a:lnTo>
                    <a:cubicBezTo>
                      <a:pt x="121" y="206"/>
                      <a:pt x="109" y="234"/>
                      <a:pt x="104" y="265"/>
                    </a:cubicBezTo>
                    <a:lnTo>
                      <a:pt x="31" y="265"/>
                    </a:lnTo>
                    <a:cubicBezTo>
                      <a:pt x="14" y="265"/>
                      <a:pt x="0" y="278"/>
                      <a:pt x="0" y="295"/>
                    </a:cubicBezTo>
                    <a:cubicBezTo>
                      <a:pt x="0" y="313"/>
                      <a:pt x="14" y="326"/>
                      <a:pt x="31" y="326"/>
                    </a:cubicBezTo>
                    <a:lnTo>
                      <a:pt x="104" y="326"/>
                    </a:lnTo>
                    <a:cubicBezTo>
                      <a:pt x="109" y="357"/>
                      <a:pt x="121" y="385"/>
                      <a:pt x="138" y="409"/>
                    </a:cubicBezTo>
                    <a:lnTo>
                      <a:pt x="87" y="461"/>
                    </a:lnTo>
                    <a:cubicBezTo>
                      <a:pt x="74" y="473"/>
                      <a:pt x="74" y="493"/>
                      <a:pt x="87" y="505"/>
                    </a:cubicBezTo>
                    <a:cubicBezTo>
                      <a:pt x="93" y="511"/>
                      <a:pt x="100" y="514"/>
                      <a:pt x="108" y="514"/>
                    </a:cubicBezTo>
                    <a:cubicBezTo>
                      <a:pt x="116" y="514"/>
                      <a:pt x="124" y="511"/>
                      <a:pt x="130" y="505"/>
                    </a:cubicBezTo>
                    <a:lnTo>
                      <a:pt x="182" y="453"/>
                    </a:lnTo>
                    <a:cubicBezTo>
                      <a:pt x="206" y="470"/>
                      <a:pt x="234" y="482"/>
                      <a:pt x="265" y="487"/>
                    </a:cubicBezTo>
                    <a:lnTo>
                      <a:pt x="265" y="560"/>
                    </a:lnTo>
                    <a:cubicBezTo>
                      <a:pt x="265" y="578"/>
                      <a:pt x="279" y="591"/>
                      <a:pt x="296" y="591"/>
                    </a:cubicBezTo>
                    <a:cubicBezTo>
                      <a:pt x="313" y="591"/>
                      <a:pt x="327" y="578"/>
                      <a:pt x="327" y="560"/>
                    </a:cubicBezTo>
                    <a:lnTo>
                      <a:pt x="327" y="487"/>
                    </a:lnTo>
                    <a:cubicBezTo>
                      <a:pt x="357" y="482"/>
                      <a:pt x="386" y="470"/>
                      <a:pt x="410" y="453"/>
                    </a:cubicBezTo>
                    <a:lnTo>
                      <a:pt x="461" y="505"/>
                    </a:lnTo>
                    <a:cubicBezTo>
                      <a:pt x="468" y="511"/>
                      <a:pt x="475" y="514"/>
                      <a:pt x="483" y="514"/>
                    </a:cubicBezTo>
                    <a:cubicBezTo>
                      <a:pt x="491" y="514"/>
                      <a:pt x="499" y="511"/>
                      <a:pt x="505" y="505"/>
                    </a:cubicBezTo>
                    <a:cubicBezTo>
                      <a:pt x="517" y="493"/>
                      <a:pt x="517" y="473"/>
                      <a:pt x="505" y="461"/>
                    </a:cubicBezTo>
                    <a:lnTo>
                      <a:pt x="453" y="409"/>
                    </a:lnTo>
                    <a:cubicBezTo>
                      <a:pt x="471" y="385"/>
                      <a:pt x="483" y="357"/>
                      <a:pt x="488" y="326"/>
                    </a:cubicBezTo>
                    <a:lnTo>
                      <a:pt x="561" y="326"/>
                    </a:lnTo>
                    <a:cubicBezTo>
                      <a:pt x="578" y="326"/>
                      <a:pt x="592" y="313"/>
                      <a:pt x="592" y="295"/>
                    </a:cubicBezTo>
                    <a:cubicBezTo>
                      <a:pt x="592" y="278"/>
                      <a:pt x="578" y="265"/>
                      <a:pt x="561" y="2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35"/>
            <p:cNvGrpSpPr/>
            <p:nvPr/>
          </p:nvGrpSpPr>
          <p:grpSpPr>
            <a:xfrm>
              <a:off x="1178456" y="2408483"/>
              <a:ext cx="457203" cy="457203"/>
              <a:chOff x="1252920" y="3435481"/>
              <a:chExt cx="308171" cy="308172"/>
            </a:xfrm>
          </p:grpSpPr>
          <p:sp>
            <p:nvSpPr>
              <p:cNvPr id="393" name="Google Shape;393;p35"/>
              <p:cNvSpPr/>
              <p:nvPr/>
            </p:nvSpPr>
            <p:spPr>
              <a:xfrm>
                <a:off x="1252920" y="3435481"/>
                <a:ext cx="295563" cy="308172"/>
              </a:xfrm>
              <a:custGeom>
                <a:rect b="b" l="l" r="r" t="t"/>
                <a:pathLst>
                  <a:path extrusionOk="0" h="1051" w="1008">
                    <a:moveTo>
                      <a:pt x="168" y="618"/>
                    </a:moveTo>
                    <a:lnTo>
                      <a:pt x="61" y="555"/>
                    </a:lnTo>
                    <a:lnTo>
                      <a:pt x="61" y="480"/>
                    </a:lnTo>
                    <a:lnTo>
                      <a:pt x="168" y="552"/>
                    </a:lnTo>
                    <a:lnTo>
                      <a:pt x="168" y="618"/>
                    </a:lnTo>
                    <a:moveTo>
                      <a:pt x="229" y="552"/>
                    </a:moveTo>
                    <a:lnTo>
                      <a:pt x="336" y="480"/>
                    </a:lnTo>
                    <a:lnTo>
                      <a:pt x="336" y="555"/>
                    </a:lnTo>
                    <a:lnTo>
                      <a:pt x="229" y="618"/>
                    </a:lnTo>
                    <a:lnTo>
                      <a:pt x="229" y="552"/>
                    </a:lnTo>
                    <a:moveTo>
                      <a:pt x="744" y="605"/>
                    </a:moveTo>
                    <a:cubicBezTo>
                      <a:pt x="748" y="642"/>
                      <a:pt x="780" y="671"/>
                      <a:pt x="817" y="671"/>
                    </a:cubicBezTo>
                    <a:lnTo>
                      <a:pt x="838" y="671"/>
                    </a:lnTo>
                    <a:lnTo>
                      <a:pt x="838" y="935"/>
                    </a:lnTo>
                    <a:cubicBezTo>
                      <a:pt x="838" y="964"/>
                      <a:pt x="816" y="987"/>
                      <a:pt x="788" y="989"/>
                    </a:cubicBezTo>
                    <a:lnTo>
                      <a:pt x="710" y="989"/>
                    </a:lnTo>
                    <a:cubicBezTo>
                      <a:pt x="672" y="989"/>
                      <a:pt x="642" y="958"/>
                      <a:pt x="642" y="921"/>
                    </a:cubicBezTo>
                    <a:lnTo>
                      <a:pt x="642" y="643"/>
                    </a:lnTo>
                    <a:cubicBezTo>
                      <a:pt x="642" y="618"/>
                      <a:pt x="632" y="595"/>
                      <a:pt x="614" y="578"/>
                    </a:cubicBezTo>
                    <a:cubicBezTo>
                      <a:pt x="597" y="560"/>
                      <a:pt x="574" y="551"/>
                      <a:pt x="549" y="551"/>
                    </a:cubicBezTo>
                    <a:cubicBezTo>
                      <a:pt x="498" y="551"/>
                      <a:pt x="457" y="592"/>
                      <a:pt x="457" y="643"/>
                    </a:cubicBezTo>
                    <a:lnTo>
                      <a:pt x="457" y="920"/>
                    </a:lnTo>
                    <a:cubicBezTo>
                      <a:pt x="457" y="938"/>
                      <a:pt x="450" y="955"/>
                      <a:pt x="437" y="968"/>
                    </a:cubicBezTo>
                    <a:cubicBezTo>
                      <a:pt x="424" y="981"/>
                      <a:pt x="407" y="988"/>
                      <a:pt x="388" y="988"/>
                    </a:cubicBezTo>
                    <a:lnTo>
                      <a:pt x="388" y="988"/>
                    </a:lnTo>
                    <a:lnTo>
                      <a:pt x="306" y="988"/>
                    </a:lnTo>
                    <a:cubicBezTo>
                      <a:pt x="264" y="988"/>
                      <a:pt x="229" y="953"/>
                      <a:pt x="229" y="911"/>
                    </a:cubicBezTo>
                    <a:lnTo>
                      <a:pt x="229" y="772"/>
                    </a:lnTo>
                    <a:cubicBezTo>
                      <a:pt x="324" y="757"/>
                      <a:pt x="397" y="676"/>
                      <a:pt x="397" y="577"/>
                    </a:cubicBezTo>
                    <a:lnTo>
                      <a:pt x="397" y="90"/>
                    </a:lnTo>
                    <a:cubicBezTo>
                      <a:pt x="397" y="73"/>
                      <a:pt x="383" y="59"/>
                      <a:pt x="366" y="59"/>
                    </a:cubicBezTo>
                    <a:cubicBezTo>
                      <a:pt x="349" y="59"/>
                      <a:pt x="336" y="73"/>
                      <a:pt x="336" y="90"/>
                    </a:cubicBezTo>
                    <a:lnTo>
                      <a:pt x="336" y="334"/>
                    </a:lnTo>
                    <a:lnTo>
                      <a:pt x="233" y="404"/>
                    </a:lnTo>
                    <a:cubicBezTo>
                      <a:pt x="231" y="405"/>
                      <a:pt x="230" y="405"/>
                      <a:pt x="229" y="406"/>
                    </a:cubicBezTo>
                    <a:lnTo>
                      <a:pt x="229" y="31"/>
                    </a:lnTo>
                    <a:cubicBezTo>
                      <a:pt x="229" y="14"/>
                      <a:pt x="215" y="0"/>
                      <a:pt x="198" y="0"/>
                    </a:cubicBezTo>
                    <a:cubicBezTo>
                      <a:pt x="181" y="0"/>
                      <a:pt x="168" y="14"/>
                      <a:pt x="168" y="31"/>
                    </a:cubicBezTo>
                    <a:lnTo>
                      <a:pt x="168" y="406"/>
                    </a:lnTo>
                    <a:cubicBezTo>
                      <a:pt x="167" y="405"/>
                      <a:pt x="165" y="405"/>
                      <a:pt x="164" y="404"/>
                    </a:cubicBezTo>
                    <a:lnTo>
                      <a:pt x="61" y="334"/>
                    </a:lnTo>
                    <a:lnTo>
                      <a:pt x="61" y="90"/>
                    </a:lnTo>
                    <a:cubicBezTo>
                      <a:pt x="61" y="73"/>
                      <a:pt x="48" y="59"/>
                      <a:pt x="31" y="59"/>
                    </a:cubicBezTo>
                    <a:cubicBezTo>
                      <a:pt x="14" y="59"/>
                      <a:pt x="0" y="73"/>
                      <a:pt x="0" y="90"/>
                    </a:cubicBezTo>
                    <a:lnTo>
                      <a:pt x="0" y="577"/>
                    </a:lnTo>
                    <a:cubicBezTo>
                      <a:pt x="0" y="676"/>
                      <a:pt x="73" y="757"/>
                      <a:pt x="168" y="772"/>
                    </a:cubicBezTo>
                    <a:lnTo>
                      <a:pt x="168" y="911"/>
                    </a:lnTo>
                    <a:cubicBezTo>
                      <a:pt x="168" y="987"/>
                      <a:pt x="230" y="1049"/>
                      <a:pt x="306" y="1050"/>
                    </a:cubicBezTo>
                    <a:lnTo>
                      <a:pt x="388" y="1050"/>
                    </a:lnTo>
                    <a:lnTo>
                      <a:pt x="388" y="1050"/>
                    </a:lnTo>
                    <a:cubicBezTo>
                      <a:pt x="423" y="1050"/>
                      <a:pt x="456" y="1036"/>
                      <a:pt x="480" y="1012"/>
                    </a:cubicBezTo>
                    <a:cubicBezTo>
                      <a:pt x="505" y="987"/>
                      <a:pt x="518" y="955"/>
                      <a:pt x="518" y="920"/>
                    </a:cubicBezTo>
                    <a:lnTo>
                      <a:pt x="518" y="643"/>
                    </a:lnTo>
                    <a:cubicBezTo>
                      <a:pt x="518" y="626"/>
                      <a:pt x="532" y="612"/>
                      <a:pt x="549" y="612"/>
                    </a:cubicBezTo>
                    <a:cubicBezTo>
                      <a:pt x="557" y="612"/>
                      <a:pt x="565" y="615"/>
                      <a:pt x="571" y="621"/>
                    </a:cubicBezTo>
                    <a:cubicBezTo>
                      <a:pt x="577" y="627"/>
                      <a:pt x="580" y="635"/>
                      <a:pt x="580" y="643"/>
                    </a:cubicBezTo>
                    <a:lnTo>
                      <a:pt x="580" y="921"/>
                    </a:lnTo>
                    <a:cubicBezTo>
                      <a:pt x="580" y="992"/>
                      <a:pt x="638" y="1050"/>
                      <a:pt x="709" y="1050"/>
                    </a:cubicBezTo>
                    <a:lnTo>
                      <a:pt x="788" y="1051"/>
                    </a:lnTo>
                    <a:lnTo>
                      <a:pt x="788" y="1051"/>
                    </a:lnTo>
                    <a:cubicBezTo>
                      <a:pt x="789" y="1051"/>
                      <a:pt x="789" y="1051"/>
                      <a:pt x="790" y="1051"/>
                    </a:cubicBezTo>
                    <a:cubicBezTo>
                      <a:pt x="852" y="1048"/>
                      <a:pt x="900" y="997"/>
                      <a:pt x="900" y="935"/>
                    </a:cubicBezTo>
                    <a:lnTo>
                      <a:pt x="900" y="671"/>
                    </a:lnTo>
                    <a:lnTo>
                      <a:pt x="921" y="671"/>
                    </a:lnTo>
                    <a:cubicBezTo>
                      <a:pt x="959" y="671"/>
                      <a:pt x="990" y="642"/>
                      <a:pt x="994" y="605"/>
                    </a:cubicBezTo>
                    <a:lnTo>
                      <a:pt x="1008" y="485"/>
                    </a:lnTo>
                    <a:lnTo>
                      <a:pt x="730" y="485"/>
                    </a:lnTo>
                    <a:lnTo>
                      <a:pt x="744" y="6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5"/>
              <p:cNvSpPr/>
              <p:nvPr/>
            </p:nvSpPr>
            <p:spPr>
              <a:xfrm>
                <a:off x="1454360" y="3506733"/>
                <a:ext cx="106731" cy="52779"/>
              </a:xfrm>
              <a:custGeom>
                <a:rect b="b" l="l" r="r" t="t"/>
                <a:pathLst>
                  <a:path extrusionOk="0" h="180" w="364">
                    <a:moveTo>
                      <a:pt x="334" y="118"/>
                    </a:moveTo>
                    <a:lnTo>
                      <a:pt x="281" y="118"/>
                    </a:lnTo>
                    <a:lnTo>
                      <a:pt x="281" y="31"/>
                    </a:lnTo>
                    <a:cubicBezTo>
                      <a:pt x="281" y="14"/>
                      <a:pt x="267" y="0"/>
                      <a:pt x="250" y="0"/>
                    </a:cubicBezTo>
                    <a:cubicBezTo>
                      <a:pt x="233" y="0"/>
                      <a:pt x="219" y="14"/>
                      <a:pt x="219" y="31"/>
                    </a:cubicBezTo>
                    <a:lnTo>
                      <a:pt x="219" y="118"/>
                    </a:lnTo>
                    <a:lnTo>
                      <a:pt x="145" y="118"/>
                    </a:lnTo>
                    <a:lnTo>
                      <a:pt x="145" y="31"/>
                    </a:lnTo>
                    <a:cubicBezTo>
                      <a:pt x="145" y="14"/>
                      <a:pt x="132" y="0"/>
                      <a:pt x="115" y="0"/>
                    </a:cubicBezTo>
                    <a:cubicBezTo>
                      <a:pt x="98" y="0"/>
                      <a:pt x="84" y="14"/>
                      <a:pt x="84" y="31"/>
                    </a:cubicBezTo>
                    <a:lnTo>
                      <a:pt x="84" y="118"/>
                    </a:lnTo>
                    <a:lnTo>
                      <a:pt x="31" y="118"/>
                    </a:lnTo>
                    <a:cubicBezTo>
                      <a:pt x="14" y="118"/>
                      <a:pt x="0" y="132"/>
                      <a:pt x="0" y="149"/>
                    </a:cubicBezTo>
                    <a:cubicBezTo>
                      <a:pt x="0" y="166"/>
                      <a:pt x="14" y="180"/>
                      <a:pt x="31" y="180"/>
                    </a:cubicBezTo>
                    <a:lnTo>
                      <a:pt x="334" y="180"/>
                    </a:lnTo>
                    <a:cubicBezTo>
                      <a:pt x="351" y="180"/>
                      <a:pt x="364" y="166"/>
                      <a:pt x="364" y="149"/>
                    </a:cubicBezTo>
                    <a:cubicBezTo>
                      <a:pt x="364" y="132"/>
                      <a:pt x="351" y="118"/>
                      <a:pt x="334" y="1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1" anchor="ctr" bIns="19800" lIns="90000" spcFirstLastPara="1" rIns="90000" wrap="square" tIns="19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80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omass Energy by Slidesgo">
  <a:themeElements>
    <a:clrScheme name="Simple Light">
      <a:dk1>
        <a:srgbClr val="275754"/>
      </a:dk1>
      <a:lt1>
        <a:srgbClr val="316066"/>
      </a:lt1>
      <a:dk2>
        <a:srgbClr val="31AE93"/>
      </a:dk2>
      <a:lt2>
        <a:srgbClr val="36AE56"/>
      </a:lt2>
      <a:accent1>
        <a:srgbClr val="8EE35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