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3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6E93C1E-05DD-474B-B87D-C5701CC85ED7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0D4A672-1E60-42D0-8C49-466F45E0FF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557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3C1E-05DD-474B-B87D-C5701CC85ED7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A672-1E60-42D0-8C49-466F45E0FF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874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3C1E-05DD-474B-B87D-C5701CC85ED7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A672-1E60-42D0-8C49-466F45E0FF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768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3C1E-05DD-474B-B87D-C5701CC85ED7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A672-1E60-42D0-8C49-466F45E0FF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15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3C1E-05DD-474B-B87D-C5701CC85ED7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A672-1E60-42D0-8C49-466F45E0FF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045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3C1E-05DD-474B-B87D-C5701CC85ED7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A672-1E60-42D0-8C49-466F45E0FF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25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3C1E-05DD-474B-B87D-C5701CC85ED7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A672-1E60-42D0-8C49-466F45E0FF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07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3C1E-05DD-474B-B87D-C5701CC85ED7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A672-1E60-42D0-8C49-466F45E0FF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289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3C1E-05DD-474B-B87D-C5701CC85ED7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A672-1E60-42D0-8C49-466F45E0FF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155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3C1E-05DD-474B-B87D-C5701CC85ED7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0D4A672-1E60-42D0-8C49-466F45E0FF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148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6E93C1E-05DD-474B-B87D-C5701CC85ED7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sl-SI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0D4A672-1E60-42D0-8C49-466F45E0FF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1007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6E93C1E-05DD-474B-B87D-C5701CC85ED7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0D4A672-1E60-42D0-8C49-466F45E0FF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784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022826-C6A1-41DB-B58B-B3FD6945D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131" y="-798991"/>
            <a:ext cx="10782300" cy="3352800"/>
          </a:xfrm>
        </p:spPr>
        <p:txBody>
          <a:bodyPr/>
          <a:lstStyle/>
          <a:p>
            <a:pPr algn="ctr"/>
            <a:r>
              <a:rPr lang="sl-SI" sz="16600" dirty="0"/>
              <a:t>ENAČBE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82C0004-27CE-438A-9463-2DCE3FA1B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110" y="2186855"/>
            <a:ext cx="4350057" cy="3187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FC93C88-BD64-4218-9D03-B8C94B27721D}"/>
              </a:ext>
            </a:extLst>
          </p:cNvPr>
          <p:cNvSpPr txBox="1"/>
          <p:nvPr/>
        </p:nvSpPr>
        <p:spPr>
          <a:xfrm>
            <a:off x="523783" y="5539655"/>
            <a:ext cx="11780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1. Najprej ponovi reševanje enačbe seštevanja in odštevanja. Nato si poglej reševanje enačbe množenja in deljenja ter si naredi zapis v zvezek, tako kot smo v šoli.</a:t>
            </a:r>
          </a:p>
        </p:txBody>
      </p:sp>
    </p:spTree>
    <p:extLst>
      <p:ext uri="{BB962C8B-B14F-4D97-AF65-F5344CB8AC3E}">
        <p14:creationId xmlns:p14="http://schemas.microsoft.com/office/powerpoint/2010/main" val="46141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6EBA404-233C-43B4-A2FB-4B00DA335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25" t="17346" r="22306" b="27737"/>
          <a:stretch/>
        </p:blipFill>
        <p:spPr>
          <a:xfrm>
            <a:off x="426129" y="633270"/>
            <a:ext cx="10977450" cy="596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53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A4264C9-A501-4A7C-B882-2BAE30616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63" t="15750" r="21723" b="26861"/>
          <a:stretch/>
        </p:blipFill>
        <p:spPr>
          <a:xfrm>
            <a:off x="727969" y="541538"/>
            <a:ext cx="10527736" cy="60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77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8B1F82A9-3FF5-46AD-9FD7-BEC3EB64B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26" t="15750" r="22088" b="28026"/>
          <a:stretch/>
        </p:blipFill>
        <p:spPr>
          <a:xfrm>
            <a:off x="886105" y="459419"/>
            <a:ext cx="10419790" cy="593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31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921ED10-9861-430E-8469-47D5BAA24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91" t="14369" r="22087" b="27379"/>
          <a:stretch/>
        </p:blipFill>
        <p:spPr>
          <a:xfrm>
            <a:off x="781235" y="383959"/>
            <a:ext cx="10393737" cy="609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54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20CBF3-90BD-4230-B4F0-9F99E7F9B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59" y="153304"/>
            <a:ext cx="10772775" cy="1658198"/>
          </a:xfrm>
        </p:spPr>
        <p:txBody>
          <a:bodyPr/>
          <a:lstStyle/>
          <a:p>
            <a:r>
              <a:rPr lang="sl-SI" dirty="0"/>
              <a:t>REŠEVANJE NALOG V UČBENIKU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33F89D6-D049-4870-A0D1-026B34FC7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38" y="1520010"/>
            <a:ext cx="10753725" cy="3766185"/>
          </a:xfrm>
        </p:spPr>
        <p:txBody>
          <a:bodyPr>
            <a:normAutofit/>
          </a:bodyPr>
          <a:lstStyle/>
          <a:p>
            <a:r>
              <a:rPr lang="sl-SI" sz="4400" b="1" dirty="0"/>
              <a:t>Reši: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124194A-1431-4BE5-9790-FFCB477F37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93" t="14239" r="26770" b="30844"/>
          <a:stretch/>
        </p:blipFill>
        <p:spPr>
          <a:xfrm>
            <a:off x="2426289" y="1571805"/>
            <a:ext cx="7889564" cy="499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8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iselni oblaček: oblak 5">
            <a:extLst>
              <a:ext uri="{FF2B5EF4-FFF2-40B4-BE49-F238E27FC236}">
                <a16:creationId xmlns:a16="http://schemas.microsoft.com/office/drawing/2014/main" id="{8178C170-BECB-4E4D-9FC3-339D2AF75884}"/>
              </a:ext>
            </a:extLst>
          </p:cNvPr>
          <p:cNvSpPr/>
          <p:nvPr/>
        </p:nvSpPr>
        <p:spPr>
          <a:xfrm>
            <a:off x="6153704" y="1402672"/>
            <a:ext cx="5063231" cy="33202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3A5854AB-DBB0-4B9F-86A4-1580EA84F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428" t="14007" r="36988" b="18830"/>
          <a:stretch/>
        </p:blipFill>
        <p:spPr>
          <a:xfrm>
            <a:off x="905522" y="0"/>
            <a:ext cx="4598635" cy="6790728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9EA4265-697A-4BB2-97BE-73749321E77E}"/>
              </a:ext>
            </a:extLst>
          </p:cNvPr>
          <p:cNvSpPr txBox="1"/>
          <p:nvPr/>
        </p:nvSpPr>
        <p:spPr>
          <a:xfrm>
            <a:off x="6687845" y="2183906"/>
            <a:ext cx="3994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/>
              <a:t>Če ti bo kakšna naloga delala težave, pojdi nazaj in poglej navodila za reševanje enačb.</a:t>
            </a:r>
          </a:p>
        </p:txBody>
      </p:sp>
    </p:spTree>
    <p:extLst>
      <p:ext uri="{BB962C8B-B14F-4D97-AF65-F5344CB8AC3E}">
        <p14:creationId xmlns:p14="http://schemas.microsoft.com/office/powerpoint/2010/main" val="3605428063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ska">
  <a:themeElements>
    <a:clrScheme name="Metropolitanska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sk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sk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Metropolitanska</Template>
  <TotalTime>18</TotalTime>
  <Words>55</Words>
  <Application>Microsoft Office PowerPoint</Application>
  <PresentationFormat>Širokozaslonsko</PresentationFormat>
  <Paragraphs>5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Calibri Light</vt:lpstr>
      <vt:lpstr>Metropolitanska</vt:lpstr>
      <vt:lpstr>ENAČBE</vt:lpstr>
      <vt:lpstr>PowerPointova predstavitev</vt:lpstr>
      <vt:lpstr>PowerPointova predstavitev</vt:lpstr>
      <vt:lpstr>PowerPointova predstavitev</vt:lpstr>
      <vt:lpstr>PowerPointova predstavitev</vt:lpstr>
      <vt:lpstr>REŠEVANJE NALOG V UČBENIKU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ENAČBE</dc:title>
  <dc:creator>OŠ Lenart 03</dc:creator>
  <cp:lastModifiedBy>OŠ Lenart 03</cp:lastModifiedBy>
  <cp:revision>3</cp:revision>
  <dcterms:created xsi:type="dcterms:W3CDTF">2022-01-12T20:51:08Z</dcterms:created>
  <dcterms:modified xsi:type="dcterms:W3CDTF">2022-01-12T21:10:02Z</dcterms:modified>
</cp:coreProperties>
</file>