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8" r:id="rId4"/>
    <p:sldId id="264" r:id="rId5"/>
    <p:sldId id="269" r:id="rId6"/>
    <p:sldId id="270" r:id="rId7"/>
    <p:sldId id="257" r:id="rId8"/>
    <p:sldId id="261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DE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14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11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498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888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3250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6853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500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3844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4984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7619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631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562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68C40-09E5-4D8D-89C7-3675A3F9CF7A}" type="datetimeFigureOut">
              <a:rPr lang="sl-SI" smtClean="0"/>
              <a:pPr/>
              <a:t>11. 05. 2025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14CA2-ADD1-46FF-871F-CC1A3997E69F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534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ucbeniki.sio.si/nit4/1288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59C2A3-DA21-419F-AE50-C7A7FF463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VRTENJE ZEMLJE OKOLI NJENE OSI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CD3CFA-009C-4A1E-8D1F-555E34FF5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4738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A1D71D-F226-4146-BBE0-1375BE221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C9BFD05-DB11-4024-BC9E-F0ACED16D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dirty="0"/>
              <a:t>2x PREBERI BESEDILO IN SI OGLEJ SKICO, ZEMLJEVID IN ANIMACIJO.</a:t>
            </a:r>
          </a:p>
          <a:p>
            <a:r>
              <a:rPr lang="sl-SI" dirty="0"/>
              <a:t> V preteklosti so ljudje verjeli, da je Zemlja središče vesolja. Danes vemo, da je Sonce v središču našega Osončja, okoli pa se gibljejo planeti, naravni sateliti in nekatera druga nebesna telesa. Okoli Zemlje pa kroži tudi naš edini naravni satelit - Luna ali Mesec. Zemlja se giblje na več načinov.</a:t>
            </a:r>
          </a:p>
          <a:p>
            <a:pPr marL="0" indent="0">
              <a:buNone/>
            </a:pPr>
            <a:r>
              <a:rPr lang="sl-SI" dirty="0"/>
              <a:t>Mi bomo spoznali dve najpomembnejši gibanji Zemlje: </a:t>
            </a:r>
          </a:p>
          <a:p>
            <a:pPr marL="0" indent="0">
              <a:buNone/>
            </a:pPr>
            <a:r>
              <a:rPr lang="sl-SI" dirty="0"/>
              <a:t>• rotacijo (</a:t>
            </a:r>
            <a:r>
              <a:rPr lang="sl-SI" dirty="0">
                <a:solidFill>
                  <a:srgbClr val="FF0000"/>
                </a:solidFill>
              </a:rPr>
              <a:t>dnevno vrtenje okoli navidezne osi</a:t>
            </a:r>
            <a:r>
              <a:rPr lang="sl-SI" dirty="0"/>
              <a:t>) in </a:t>
            </a:r>
          </a:p>
          <a:p>
            <a:pPr marL="0" indent="0">
              <a:buNone/>
            </a:pPr>
            <a:r>
              <a:rPr lang="sl-SI" dirty="0"/>
              <a:t>• revolucijo (</a:t>
            </a:r>
            <a:r>
              <a:rPr lang="sl-SI" dirty="0">
                <a:solidFill>
                  <a:srgbClr val="FF0000"/>
                </a:solidFill>
              </a:rPr>
              <a:t>letno kroženje okoli Sonca</a:t>
            </a:r>
            <a:r>
              <a:rPr lang="sl-SI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04868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8D8289-2A82-43A6-9740-B60E97EA4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F560760-F12F-4F37-BB95-C108EC126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Zemljina os </a:t>
            </a:r>
            <a:r>
              <a:rPr lang="sl-SI" dirty="0"/>
              <a:t>je navidezna črta, ki poteka od severnega tečaja, skozi središče Zemlje do južnega tečaja (glej sliko) . </a:t>
            </a:r>
          </a:p>
          <a:p>
            <a:r>
              <a:rPr lang="sl-SI" dirty="0"/>
              <a:t>Vse točke na Zemlji se v </a:t>
            </a:r>
            <a:r>
              <a:rPr lang="sl-SI" dirty="0">
                <a:solidFill>
                  <a:srgbClr val="FF0000"/>
                </a:solidFill>
              </a:rPr>
              <a:t>24 urah enkrat zavrtijo</a:t>
            </a:r>
            <a:r>
              <a:rPr lang="sl-SI" dirty="0"/>
              <a:t>. Vse točke na Zemlji se ne vrtijo enako hitro. </a:t>
            </a:r>
          </a:p>
          <a:p>
            <a:r>
              <a:rPr lang="sl-SI" dirty="0"/>
              <a:t>Na ekvatorju je pot najdaljša. Zato je tudi hitrost večja.</a:t>
            </a:r>
          </a:p>
          <a:p>
            <a:r>
              <a:rPr lang="sl-SI" dirty="0"/>
              <a:t> Kraji bliže tečajema pa v 24 urah naredijo bistveno krajšo pot. Zato je tudi hitrost vrtenja manjša.</a:t>
            </a:r>
          </a:p>
          <a:p>
            <a:r>
              <a:rPr lang="sl-SI" dirty="0"/>
              <a:t> Skupaj z Zemljo se vrti tudi ozračje.</a:t>
            </a:r>
          </a:p>
        </p:txBody>
      </p:sp>
    </p:spTree>
    <p:extLst>
      <p:ext uri="{BB962C8B-B14F-4D97-AF65-F5344CB8AC3E}">
        <p14:creationId xmlns:p14="http://schemas.microsoft.com/office/powerpoint/2010/main" val="2862006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6BA9A3-59DB-4A66-A649-259967F58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VRTENJE ZEMLJE OKOLI NAVIDEZNE OSI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F743EA9-511C-41FF-8301-4F2C7699668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049" y="1600200"/>
            <a:ext cx="525990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93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039D05-B8B0-4015-AB4E-23A27F538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DDE590-65DC-4B3D-A9E1-39F789E69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Zemlja se vrti okoli svoje osi </a:t>
            </a:r>
            <a:r>
              <a:rPr lang="sl-SI" dirty="0">
                <a:solidFill>
                  <a:srgbClr val="FF0000"/>
                </a:solidFill>
              </a:rPr>
              <a:t>v smeri od ZAHODA proti VZHODU </a:t>
            </a:r>
            <a:r>
              <a:rPr lang="sl-SI" dirty="0"/>
              <a:t>(Amerika proti Evropi). (klikni na povezavo in si oglej animacijo): https://upload.wikimedia.org/wikipedia/commons/thumb/2/2c/Rotating_earth_%28 large%29.gif/360px-Rotating_earth_%28large%29.gif</a:t>
            </a:r>
          </a:p>
        </p:txBody>
      </p:sp>
    </p:spTree>
    <p:extLst>
      <p:ext uri="{BB962C8B-B14F-4D97-AF65-F5344CB8AC3E}">
        <p14:creationId xmlns:p14="http://schemas.microsoft.com/office/powerpoint/2010/main" val="3424191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4BA6BA-7443-4883-B3B9-D2023E706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ZAKAJ IMAMO DAN IN NOČ?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BBAF0D1-862F-4B7B-B3E2-146AC8B75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Zaradi vrtenja Zemlje okoli svoje osi, se na našem planetu izmenjujeta dan in noč.</a:t>
            </a:r>
          </a:p>
          <a:p>
            <a:r>
              <a:rPr lang="sl-SI" dirty="0"/>
              <a:t> Prehod iz dneva v noč in iz noči v dan se imenuje </a:t>
            </a:r>
            <a:r>
              <a:rPr lang="sl-SI" dirty="0">
                <a:solidFill>
                  <a:srgbClr val="FF0000"/>
                </a:solidFill>
              </a:rPr>
              <a:t>mrak </a:t>
            </a:r>
            <a:r>
              <a:rPr lang="sl-SI" dirty="0"/>
              <a:t>(večerni in jutranji mrak). </a:t>
            </a:r>
          </a:p>
          <a:p>
            <a:r>
              <a:rPr lang="sl-SI" dirty="0"/>
              <a:t>Kraji, ki so obrnjeni k Soncu imajo dan, kraji v Zemljini senci pa noč. </a:t>
            </a:r>
          </a:p>
          <a:p>
            <a:r>
              <a:rPr lang="sl-SI" dirty="0"/>
              <a:t>Doma lahko narediš poizkus z globusom, ki je predstavljen na spletni povezavi: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u="sng" dirty="0">
                <a:hlinkClick r:id="rId2"/>
              </a:rPr>
              <a:t>https://eucbeniki.sio.si/nit4/1288/index.html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7003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1"/>
          <p:cNvSpPr>
            <a:spLocks noGrp="1"/>
          </p:cNvSpPr>
          <p:nvPr>
            <p:ph type="ctrTitle"/>
          </p:nvPr>
        </p:nvSpPr>
        <p:spPr>
          <a:xfrm>
            <a:off x="683568" y="-8798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sz="2800" b="1" dirty="0">
                <a:solidFill>
                  <a:srgbClr val="FF0000"/>
                </a:solidFill>
              </a:rPr>
              <a:t>ZAPIS V ZVEZEK:</a:t>
            </a:r>
            <a:r>
              <a:rPr lang="sl-SI" altLang="sl-SI" b="1" dirty="0">
                <a:solidFill>
                  <a:srgbClr val="FF0000"/>
                </a:solidFill>
              </a:rPr>
              <a:t> </a:t>
            </a:r>
            <a:br>
              <a:rPr lang="sl-SI" altLang="sl-SI" b="1" dirty="0">
                <a:solidFill>
                  <a:srgbClr val="FF0000"/>
                </a:solidFill>
              </a:rPr>
            </a:br>
            <a:r>
              <a:rPr lang="sl-SI" altLang="sl-SI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GIBANJE ZEMLJE </a:t>
            </a:r>
          </a:p>
        </p:txBody>
      </p:sp>
      <p:sp>
        <p:nvSpPr>
          <p:cNvPr id="2" name="Pravokotnik 1"/>
          <p:cNvSpPr/>
          <p:nvPr/>
        </p:nvSpPr>
        <p:spPr>
          <a:xfrm>
            <a:off x="419054" y="1154495"/>
            <a:ext cx="2992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VRTENJE ZEMLJE OKROG OSI:</a:t>
            </a:r>
            <a:endParaRPr lang="sl-SI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419054" y="1623283"/>
            <a:ext cx="343286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altLang="sl-SI" dirty="0"/>
              <a:t>Zemlja se vrti okoli svoje osi od </a:t>
            </a:r>
            <a:r>
              <a:rPr lang="sl-SI" altLang="sl-SI" dirty="0">
                <a:solidFill>
                  <a:srgbClr val="FF0000"/>
                </a:solidFill>
              </a:rPr>
              <a:t>zahoda proti vzhodu.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altLang="sl-SI" dirty="0"/>
              <a:t>Zemljina os poteka skozi oba tečaja.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altLang="sl-SI" dirty="0"/>
              <a:t>Za en vrtljaj potrebuje </a:t>
            </a:r>
            <a:r>
              <a:rPr lang="sl-SI" altLang="sl-SI" dirty="0">
                <a:solidFill>
                  <a:srgbClr val="FF0000"/>
                </a:solidFill>
              </a:rPr>
              <a:t>24 ur </a:t>
            </a:r>
            <a:r>
              <a:rPr lang="sl-SI" altLang="sl-SI" dirty="0"/>
              <a:t>oziroma</a:t>
            </a:r>
            <a:r>
              <a:rPr lang="sl-SI" altLang="sl-SI" dirty="0">
                <a:solidFill>
                  <a:srgbClr val="FF0000"/>
                </a:solidFill>
              </a:rPr>
              <a:t> en dan.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altLang="sl-SI" dirty="0"/>
              <a:t>Posledica vrtenja je  </a:t>
            </a:r>
            <a:r>
              <a:rPr lang="sl-SI" altLang="sl-SI" dirty="0">
                <a:solidFill>
                  <a:srgbClr val="FF0000"/>
                </a:solidFill>
              </a:rPr>
              <a:t>izmenjava dneva in noči.</a:t>
            </a:r>
          </a:p>
          <a:p>
            <a:endParaRPr lang="sl-SI" altLang="sl-SI" dirty="0">
              <a:solidFill>
                <a:srgbClr val="FF0000"/>
              </a:solidFill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4723600" y="1209388"/>
            <a:ext cx="33047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altLang="sl-SI" dirty="0"/>
              <a:t>Zemljina os ni pravokotna na ravnino, ampak je </a:t>
            </a:r>
            <a:r>
              <a:rPr lang="sl-SI" altLang="sl-SI" dirty="0">
                <a:solidFill>
                  <a:srgbClr val="FF0000"/>
                </a:solidFill>
              </a:rPr>
              <a:t>nagnjena za 23,5</a:t>
            </a:r>
            <a:r>
              <a:rPr lang="sl-SI" altLang="sl-SI" baseline="30000" dirty="0">
                <a:solidFill>
                  <a:srgbClr val="FF0000"/>
                </a:solidFill>
              </a:rPr>
              <a:t>o</a:t>
            </a:r>
            <a:r>
              <a:rPr lang="sl-SI" altLang="sl-SI" dirty="0">
                <a:solidFill>
                  <a:srgbClr val="FF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altLang="sl-SI" dirty="0"/>
              <a:t>Zaradi nagiba se dolžina dneva in noči med letom spreminja.</a:t>
            </a:r>
          </a:p>
        </p:txBody>
      </p:sp>
    </p:spTree>
    <p:extLst>
      <p:ext uri="{BB962C8B-B14F-4D97-AF65-F5344CB8AC3E}">
        <p14:creationId xmlns:p14="http://schemas.microsoft.com/office/powerpoint/2010/main" val="971793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419054" y="404664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altLang="sl-SI" dirty="0">
                <a:solidFill>
                  <a:srgbClr val="FF0000"/>
                </a:solidFill>
              </a:rPr>
              <a:t>Mednarodna datumska meja </a:t>
            </a:r>
            <a:r>
              <a:rPr lang="sl-SI" altLang="sl-SI" dirty="0"/>
              <a:t>poteka približno po 180 poldnevniku.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altLang="sl-SI" baseline="30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altLang="sl-SI" dirty="0">
              <a:solidFill>
                <a:srgbClr val="FF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075" y="2331012"/>
            <a:ext cx="5840232" cy="3231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jeZBesedilom 5"/>
          <p:cNvSpPr txBox="1"/>
          <p:nvPr/>
        </p:nvSpPr>
        <p:spPr>
          <a:xfrm>
            <a:off x="419054" y="5661248"/>
            <a:ext cx="5233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/>
              <a:t>Koliko je v tem trenutku ura v New Yorku in Pekingu?</a:t>
            </a:r>
          </a:p>
        </p:txBody>
      </p:sp>
      <p:sp>
        <p:nvSpPr>
          <p:cNvPr id="7" name="Pravokotnik 6"/>
          <p:cNvSpPr/>
          <p:nvPr/>
        </p:nvSpPr>
        <p:spPr>
          <a:xfrm>
            <a:off x="4352201" y="1097161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dirty="0"/>
              <a:t>Zemlja je razdeljena na </a:t>
            </a:r>
            <a:r>
              <a:rPr lang="sl-SI" altLang="sl-SI" dirty="0">
                <a:solidFill>
                  <a:srgbClr val="FF0000"/>
                </a:solidFill>
              </a:rPr>
              <a:t>24 časovnih pasov.</a:t>
            </a:r>
          </a:p>
        </p:txBody>
      </p:sp>
    </p:spTree>
    <p:extLst>
      <p:ext uri="{BB962C8B-B14F-4D97-AF65-F5344CB8AC3E}">
        <p14:creationId xmlns:p14="http://schemas.microsoft.com/office/powerpoint/2010/main" val="31446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442</Words>
  <Application>Microsoft Office PowerPoint</Application>
  <PresentationFormat>Diaprojekcija na zaslonu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Officeova tema</vt:lpstr>
      <vt:lpstr>VRTENJE ZEMLJE OKOLI NJENE OSI</vt:lpstr>
      <vt:lpstr>PowerPointova predstavitev</vt:lpstr>
      <vt:lpstr>PowerPointova predstavitev</vt:lpstr>
      <vt:lpstr>VRTENJE ZEMLJE OKOLI NAVIDEZNE OSI</vt:lpstr>
      <vt:lpstr>PowerPointova predstavitev</vt:lpstr>
      <vt:lpstr>ZAKAJ IMAMO DAN IN NOČ?</vt:lpstr>
      <vt:lpstr>ZAPIS V ZVEZEK:  GIBANJE ZEMLJE 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GIBANJE ZEMLJE</dc:title>
  <dc:creator>Karmen Lešnik</dc:creator>
  <cp:lastModifiedBy>teo</cp:lastModifiedBy>
  <cp:revision>18</cp:revision>
  <dcterms:created xsi:type="dcterms:W3CDTF">2015-07-30T11:03:48Z</dcterms:created>
  <dcterms:modified xsi:type="dcterms:W3CDTF">2025-05-11T19:00:26Z</dcterms:modified>
</cp:coreProperties>
</file>