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3885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5121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9656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58B7EE-2DA3-4A4C-B311-49184D49286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67FB68-9577-4FB9-B470-17538C30A0B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197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DEDF6F-C883-429B-BD62-2EABC9E5965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E8B1AF-FD1E-47F9-8513-B78CB9227BF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991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F3B4E6-78A1-4F66-95A7-DCAC328B8EB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FA1B89-E47C-4A6D-A074-7053A509D3C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687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F6BFD7-C512-4B4B-8D91-7AA82BC79AE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E58958-9DA4-465C-9F2C-87850240A67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472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008815-688F-48B6-BF2B-B191D4C7933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5A18B9-DA3C-41B3-8770-5F1D3874B55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921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128EF2-6D52-454C-84A6-B10E7B84A8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85D6B0-2CBF-4B9B-A626-C7935112D52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0827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BE0B3E-2C32-4894-A8CC-4BAFE702402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0D839-A55A-4642-9B14-1691BA4814D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734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8D2371-5EFE-443F-BC45-EFE025BCB15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175FBC-E9E1-4125-8358-36D0E30A32F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143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75631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B3BE46-1477-462D-BC46-ACA09B0F1C0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DADDA0-1E9F-44D7-B8B4-1F3D34B09FC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646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0B7B22-D193-4B22-96F3-A509330973D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04DA08-D304-445B-9500-EDA6B170213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1083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9303A0-A369-4EEC-AE3A-20444FF537C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9FDA01-7CC7-44C6-9349-D11B0A90582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5393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D7A2B0-5E34-4BA1-A170-EFEACF5E86B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3B35F8-BBF6-430A-8F96-1A99F090787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5864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242CE4-7EC1-494A-8DF6-FF20AE5F88D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DACCCF-B607-48A6-9856-DCA6383D7B2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2652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C5788A-069A-460A-B0EB-37934FE4205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08CDC3-88E8-4331-BD53-78CBBB5BE20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7141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86DC44-9879-480E-93A6-68699591918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18B1EF-C282-4689-A382-93D710D0B15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02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019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4638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634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88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847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79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357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68DE9-1038-49E6-8378-FBA26821ED33}" type="datetimeFigureOut">
              <a:rPr lang="sl-SI" smtClean="0"/>
              <a:t>14. 10. 2021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0BE65-C81C-44FF-B80B-0B6A774CAF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281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A5ADC0-CDCD-4E11-B5DC-8AD97C0E89B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504EDA-0361-41DA-9452-6B8FF6E628F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84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23875"/>
          </a:xfrm>
        </p:spPr>
        <p:txBody>
          <a:bodyPr/>
          <a:lstStyle/>
          <a:p>
            <a:r>
              <a:rPr lang="sl-SI" altLang="sl-SI" sz="3200"/>
              <a:t>Dodatne naloge</a:t>
            </a:r>
          </a:p>
        </p:txBody>
      </p:sp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703512" y="980728"/>
            <a:ext cx="8712968" cy="5724872"/>
          </a:xfrm>
          <a:blipFill>
            <a:blip r:embed="rId2"/>
            <a:stretch>
              <a:fillRect l="-210" t="-532" r="-1119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187396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535DA0E-5054-457D-B093-4528C10D6CB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7397" name="PoljeZBesedilom 1"/>
          <p:cNvSpPr txBox="1">
            <a:spLocks noChangeArrowheads="1"/>
          </p:cNvSpPr>
          <p:nvPr/>
        </p:nvSpPr>
        <p:spPr bwMode="auto">
          <a:xfrm>
            <a:off x="2927350" y="6248400"/>
            <a:ext cx="647700" cy="338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FF0000"/>
                </a:solidFill>
              </a:rPr>
              <a:t>kJ/K</a:t>
            </a:r>
          </a:p>
        </p:txBody>
      </p:sp>
    </p:spTree>
    <p:extLst>
      <p:ext uri="{BB962C8B-B14F-4D97-AF65-F5344CB8AC3E}">
        <p14:creationId xmlns:p14="http://schemas.microsoft.com/office/powerpoint/2010/main" val="199893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703512" y="548680"/>
            <a:ext cx="8712968" cy="6156920"/>
          </a:xfrm>
          <a:blipFill>
            <a:blip r:embed="rId2"/>
            <a:stretch>
              <a:fillRect l="-699" t="-396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96611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E533BE9-5E59-45B3-BB7F-737A04ECEE7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2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5246712"/>
          </a:xfrm>
          <a:blipFill>
            <a:blip r:embed="rId2"/>
            <a:stretch>
              <a:fillRect l="-593" t="-69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97635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96F38DF-A386-4036-8D04-AC7FCAD4EEE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PoljeZBesedilom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99584" y="1124745"/>
            <a:ext cx="3744416" cy="29100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97637" name="PoljeZBesedilom 1"/>
          <p:cNvSpPr txBox="1">
            <a:spLocks noChangeArrowheads="1"/>
          </p:cNvSpPr>
          <p:nvPr/>
        </p:nvSpPr>
        <p:spPr bwMode="auto">
          <a:xfrm>
            <a:off x="6672263" y="3603625"/>
            <a:ext cx="360362" cy="431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200">
                <a:solidFill>
                  <a:srgbClr val="000000"/>
                </a:solidFill>
              </a:rPr>
              <a:t>κ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97638" name="PoljeZBesedilom 5"/>
          <p:cNvSpPr txBox="1">
            <a:spLocks noChangeArrowheads="1"/>
          </p:cNvSpPr>
          <p:nvPr/>
        </p:nvSpPr>
        <p:spPr bwMode="auto">
          <a:xfrm>
            <a:off x="5591176" y="2363788"/>
            <a:ext cx="360363" cy="431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200">
                <a:solidFill>
                  <a:srgbClr val="000000"/>
                </a:solidFill>
              </a:rPr>
              <a:t>κ</a:t>
            </a:r>
            <a:endParaRPr lang="sl-SI" altLang="sl-SI" sz="2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07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5246712"/>
          </a:xfrm>
          <a:blipFill>
            <a:blip r:embed="rId2"/>
            <a:stretch>
              <a:fillRect l="-593" t="-69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98659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DDEC6E6-74E1-446C-ADB6-153C2A6D245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PoljeZBesedilom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99584" y="1124745"/>
            <a:ext cx="3744416" cy="165737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937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450850"/>
          </a:xfrm>
        </p:spPr>
        <p:txBody>
          <a:bodyPr/>
          <a:lstStyle/>
          <a:p>
            <a:r>
              <a:rPr lang="sl-SI" altLang="sl-SI" sz="3200"/>
              <a:t>Rešitve nalog</a:t>
            </a:r>
          </a:p>
        </p:txBody>
      </p:sp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1196752"/>
            <a:ext cx="8229600" cy="5184576"/>
          </a:xfrm>
          <a:blipFill>
            <a:blip r:embed="rId2"/>
            <a:stretch>
              <a:fillRect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88420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8A323DB-9A71-4129-BA8C-6850F8191E6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PoljeZBesedilom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026838" y="1432091"/>
            <a:ext cx="5472608" cy="6649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6" name="PoljeZBesedilom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91436" y="2133083"/>
            <a:ext cx="5472608" cy="66505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 dirty="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7" name="PoljeZBesedilom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51984" y="2917258"/>
            <a:ext cx="3301410" cy="647613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" name="PoljeZBesedilom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35560" y="3734469"/>
            <a:ext cx="3024336" cy="929165"/>
          </a:xfrm>
          <a:prstGeom prst="rect">
            <a:avLst/>
          </a:prstGeom>
          <a:blipFill>
            <a:blip r:embed="rId6"/>
            <a:stretch>
              <a:fillRect b="-4605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9" name="PoljeZBesedilom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98332" y="3701432"/>
            <a:ext cx="4258816" cy="1228863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0" name="PoljeZBesedilom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67772" y="5149717"/>
            <a:ext cx="5008348" cy="940642"/>
          </a:xfrm>
          <a:prstGeom prst="rect">
            <a:avLst/>
          </a:prstGeom>
          <a:blipFill>
            <a:blip r:embed="rId8"/>
            <a:stretch>
              <a:fillRect b="-5195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PoljeZBesedilom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11824" y="1044612"/>
            <a:ext cx="2016224" cy="1119217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0323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764704"/>
            <a:ext cx="8229600" cy="5102696"/>
          </a:xfrm>
          <a:blipFill>
            <a:blip r:embed="rId2"/>
            <a:stretch>
              <a:fillRect l="-741" t="-47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89443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60ACEAD-1E75-4797-9453-A4A41D283ED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PoljeZBesedilom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22168" y="1340769"/>
            <a:ext cx="5688632" cy="795539"/>
          </a:xfrm>
          <a:prstGeom prst="rect">
            <a:avLst/>
          </a:prstGeom>
          <a:blipFill>
            <a:blip r:embed="rId3"/>
            <a:stretch>
              <a:fillRect b="-6154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" name="PoljeZBesedilom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94502" y="2712371"/>
            <a:ext cx="6921778" cy="3281348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8644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764704"/>
            <a:ext cx="8229600" cy="5102696"/>
          </a:xfrm>
          <a:blipFill>
            <a:blip r:embed="rId2"/>
            <a:stretch>
              <a:fillRect l="-741" t="-47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90467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BBDFA69-C633-489B-BEDD-3C952A65254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PoljeZBesedilom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22168" y="1340769"/>
            <a:ext cx="5688632" cy="430887"/>
          </a:xfrm>
          <a:prstGeom prst="rect">
            <a:avLst/>
          </a:prstGeom>
          <a:blipFill>
            <a:blip r:embed="rId3"/>
            <a:stretch>
              <a:fillRect b="-11268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" name="PoljeZBesedilom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37367" y="3277461"/>
            <a:ext cx="6921778" cy="213667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8851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764704"/>
            <a:ext cx="8229600" cy="5102696"/>
          </a:xfrm>
          <a:blipFill>
            <a:blip r:embed="rId2"/>
            <a:stretch>
              <a:fillRect l="-741" t="-47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91491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E9D7433-DFED-4960-8135-AECDB66B428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PoljeZBesedilom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22168" y="1340769"/>
            <a:ext cx="5688632" cy="430887"/>
          </a:xfrm>
          <a:prstGeom prst="rect">
            <a:avLst/>
          </a:prstGeom>
          <a:blipFill>
            <a:blip r:embed="rId3"/>
            <a:stretch>
              <a:fillRect b="-11268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" name="PoljeZBesedilom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423592" y="3730726"/>
            <a:ext cx="7787208" cy="213667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4625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703512" y="548680"/>
            <a:ext cx="8712968" cy="6156920"/>
          </a:xfrm>
          <a:blipFill>
            <a:blip r:embed="rId2"/>
            <a:stretch>
              <a:fillRect l="-699" t="-396" r="-70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192515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39210FB-C67C-4954-9450-A3FF3A134BE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PoljeZBesedilom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783632" y="4581129"/>
            <a:ext cx="432048" cy="307777"/>
          </a:xfrm>
          <a:prstGeom prst="rect">
            <a:avLst/>
          </a:prstGeom>
          <a:blipFill>
            <a:blip r:embed="rId3"/>
            <a:stretch>
              <a:fillRect r="-985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2782889" y="4929188"/>
            <a:ext cx="5616575" cy="368300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sl-SI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je konstanten, ker je </a:t>
            </a:r>
            <a:r>
              <a:rPr lang="sl-SI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izentropna</a:t>
            </a:r>
            <a:r>
              <a:rPr lang="sl-SI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preobrazba</a:t>
            </a:r>
          </a:p>
        </p:txBody>
      </p:sp>
      <p:sp>
        <p:nvSpPr>
          <p:cNvPr id="7" name="PoljeZBesedilom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86324" y="4559366"/>
            <a:ext cx="2029756" cy="369332"/>
          </a:xfrm>
          <a:prstGeom prst="rect">
            <a:avLst/>
          </a:prstGeom>
          <a:blipFill>
            <a:blip r:embed="rId4"/>
            <a:stretch>
              <a:fillRect r="-901" b="-11475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92519" name="PoljeZBesedilom 1"/>
          <p:cNvSpPr txBox="1">
            <a:spLocks noChangeArrowheads="1"/>
          </p:cNvSpPr>
          <p:nvPr/>
        </p:nvSpPr>
        <p:spPr bwMode="auto">
          <a:xfrm>
            <a:off x="6492875" y="2982914"/>
            <a:ext cx="647700" cy="338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FF0000"/>
                </a:solidFill>
              </a:rPr>
              <a:t>kJ/K</a:t>
            </a:r>
          </a:p>
        </p:txBody>
      </p:sp>
    </p:spTree>
    <p:extLst>
      <p:ext uri="{BB962C8B-B14F-4D97-AF65-F5344CB8AC3E}">
        <p14:creationId xmlns:p14="http://schemas.microsoft.com/office/powerpoint/2010/main" val="175771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92696"/>
            <a:ext cx="8229600" cy="5174704"/>
          </a:xfrm>
          <a:blipFill>
            <a:blip r:embed="rId2"/>
            <a:stretch>
              <a:fillRect l="-593" t="-70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93539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6370BF0-8CEA-457D-97D1-BDB1F2F6409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PoljeZBesedilom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1864" y="1556793"/>
            <a:ext cx="4042792" cy="1242007"/>
          </a:xfrm>
          <a:prstGeom prst="rect">
            <a:avLst/>
          </a:prstGeom>
          <a:blipFill>
            <a:blip r:embed="rId3"/>
            <a:stretch>
              <a:fillRect l="-302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7" name="PoljeZBesedilom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51984" y="3179800"/>
            <a:ext cx="4042792" cy="2985369"/>
          </a:xfrm>
          <a:prstGeom prst="rect">
            <a:avLst/>
          </a:prstGeom>
          <a:blipFill>
            <a:blip r:embed="rId4"/>
            <a:stretch>
              <a:fillRect l="-301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" name="PoljeZBesedilom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23303" y="5301208"/>
            <a:ext cx="4042792" cy="116493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93543" name="PoljeZBesedilom 1"/>
          <p:cNvSpPr txBox="1">
            <a:spLocks noChangeArrowheads="1"/>
          </p:cNvSpPr>
          <p:nvPr/>
        </p:nvSpPr>
        <p:spPr bwMode="auto">
          <a:xfrm>
            <a:off x="4727575" y="5992814"/>
            <a:ext cx="647700" cy="338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kJ/K</a:t>
            </a:r>
          </a:p>
        </p:txBody>
      </p:sp>
    </p:spTree>
    <p:extLst>
      <p:ext uri="{BB962C8B-B14F-4D97-AF65-F5344CB8AC3E}">
        <p14:creationId xmlns:p14="http://schemas.microsoft.com/office/powerpoint/2010/main" val="275908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92696"/>
            <a:ext cx="8229600" cy="5174704"/>
          </a:xfrm>
          <a:blipFill>
            <a:blip r:embed="rId2"/>
            <a:stretch>
              <a:fillRect l="-593" t="-70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94563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B8FC184-916F-4FE2-959D-4C7C9D95501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PoljeZBesedilom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1864" y="1556792"/>
            <a:ext cx="4042792" cy="14530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7" name="PoljeZBesedilom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711624" y="3231822"/>
            <a:ext cx="5184576" cy="3065391"/>
          </a:xfrm>
          <a:prstGeom prst="rect">
            <a:avLst/>
          </a:prstGeom>
          <a:blipFill>
            <a:blip r:embed="rId4"/>
            <a:stretch>
              <a:fillRect l="-105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2409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92696"/>
            <a:ext cx="8229600" cy="5174704"/>
          </a:xfrm>
          <a:blipFill>
            <a:blip r:embed="rId2"/>
            <a:stretch>
              <a:fillRect l="-593" t="-70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95587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33BE847-35A9-4A7F-8FA1-2D464785BA6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PoljeZBesedilom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1864" y="2492896"/>
            <a:ext cx="4042792" cy="18339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6604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Širokozaslonsko</PresentationFormat>
  <Paragraphs>55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Dodatne naloge</vt:lpstr>
      <vt:lpstr>Rešitve nalog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Dodatne naloge</dc:title>
  <dc:creator>Tanja</dc:creator>
  <cp:lastModifiedBy>Tanja</cp:lastModifiedBy>
  <cp:revision>1</cp:revision>
  <dcterms:created xsi:type="dcterms:W3CDTF">2021-10-14T18:36:51Z</dcterms:created>
  <dcterms:modified xsi:type="dcterms:W3CDTF">2021-10-14T18:37:01Z</dcterms:modified>
</cp:coreProperties>
</file>