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56" r:id="rId2"/>
    <p:sldId id="258" r:id="rId3"/>
    <p:sldId id="334" r:id="rId4"/>
    <p:sldId id="336" r:id="rId5"/>
    <p:sldId id="337" r:id="rId6"/>
    <p:sldId id="277" r:id="rId7"/>
    <p:sldId id="333" r:id="rId8"/>
    <p:sldId id="335" r:id="rId9"/>
    <p:sldId id="339" r:id="rId10"/>
    <p:sldId id="338" r:id="rId11"/>
    <p:sldId id="304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8E66"/>
    <a:srgbClr val="0066FF"/>
    <a:srgbClr val="000000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63" autoAdjust="0"/>
    <p:restoredTop sz="94660"/>
  </p:normalViewPr>
  <p:slideViewPr>
    <p:cSldViewPr>
      <p:cViewPr>
        <p:scale>
          <a:sx n="110" d="100"/>
          <a:sy n="110" d="100"/>
        </p:scale>
        <p:origin x="-109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3F98B102-4FF1-4B1A-A521-A0C9D346D8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D6DFAD5-24E7-452E-B5A1-19B3F2718FB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BA9F902-16B4-4D1F-8020-EB5FD4E11D4C}" type="datetimeFigureOut">
              <a:rPr lang="sl-SI"/>
              <a:pPr>
                <a:defRPr/>
              </a:pPr>
              <a:t>10.3.2020</a:t>
            </a:fld>
            <a:endParaRPr lang="sl-SI"/>
          </a:p>
        </p:txBody>
      </p:sp>
      <p:sp>
        <p:nvSpPr>
          <p:cNvPr id="4" name="Slide Image Placeholder 3">
            <a:extLst>
              <a:ext uri="{FF2B5EF4-FFF2-40B4-BE49-F238E27FC236}">
                <a16:creationId xmlns="" xmlns:a16="http://schemas.microsoft.com/office/drawing/2014/main" id="{66BD257C-571A-42E2-BD50-E2E52F45EB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="" xmlns:a16="http://schemas.microsoft.com/office/drawing/2014/main" id="{B4DE1D2A-4E08-4D85-83C0-80BE421492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sl-SI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1CA9509-6848-46ED-95F0-814122DC38D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B9B2452-9297-4CF6-9473-58787EB079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9D99CA4-489B-4350-B0FD-BED45CF49515}" type="slidenum">
              <a:rPr lang="sl-SI" altLang="en-US"/>
              <a:pPr/>
              <a:t>‹#›</a:t>
            </a:fld>
            <a:endParaRPr lang="sl-SI" altLang="en-US"/>
          </a:p>
        </p:txBody>
      </p:sp>
    </p:spTree>
    <p:extLst>
      <p:ext uri="{BB962C8B-B14F-4D97-AF65-F5344CB8AC3E}">
        <p14:creationId xmlns:p14="http://schemas.microsoft.com/office/powerpoint/2010/main" val="2973358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="" xmlns:a16="http://schemas.microsoft.com/office/drawing/2014/main" id="{92B32CF5-3C24-47F0-90A8-1CFA1E7E95AC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147483647 w 3985"/>
              <a:gd name="T1" fmla="*/ 0 h 3619"/>
              <a:gd name="T2" fmla="*/ 0 w 3985"/>
              <a:gd name="T3" fmla="*/ 2147483647 h 3619"/>
              <a:gd name="T4" fmla="*/ 2147483647 w 3985"/>
              <a:gd name="T5" fmla="*/ 2147483647 h 3619"/>
              <a:gd name="T6" fmla="*/ 2147483647 w 3985"/>
              <a:gd name="T7" fmla="*/ 2147483647 h 3619"/>
              <a:gd name="T8" fmla="*/ 2147483647 w 3985"/>
              <a:gd name="T9" fmla="*/ 0 h 3619"/>
              <a:gd name="T10" fmla="*/ 2147483647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>
            <a:extLst>
              <a:ext uri="{FF2B5EF4-FFF2-40B4-BE49-F238E27FC236}">
                <a16:creationId xmlns="" xmlns:a16="http://schemas.microsoft.com/office/drawing/2014/main" id="{2B4E6748-03EF-42D7-83AE-24EAB6A43529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>
              <a:extLst>
                <a:ext uri="{FF2B5EF4-FFF2-40B4-BE49-F238E27FC236}">
                  <a16:creationId xmlns="" xmlns:a16="http://schemas.microsoft.com/office/drawing/2014/main" id="{D5F797AD-E307-4E56-A1AA-49F5089A647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2147483647 w 794"/>
                <a:gd name="T1" fmla="*/ 2147483647 h 414"/>
                <a:gd name="T2" fmla="*/ 2147483647 w 794"/>
                <a:gd name="T3" fmla="*/ 2147483647 h 414"/>
                <a:gd name="T4" fmla="*/ 2147483647 w 794"/>
                <a:gd name="T5" fmla="*/ 2147483647 h 414"/>
                <a:gd name="T6" fmla="*/ 2147483647 w 794"/>
                <a:gd name="T7" fmla="*/ 0 h 414"/>
                <a:gd name="T8" fmla="*/ 2147483647 w 794"/>
                <a:gd name="T9" fmla="*/ 2147483647 h 414"/>
                <a:gd name="T10" fmla="*/ 0 w 794"/>
                <a:gd name="T11" fmla="*/ 2147483647 h 414"/>
                <a:gd name="T12" fmla="*/ 2147483647 w 794"/>
                <a:gd name="T13" fmla="*/ 2147483647 h 414"/>
                <a:gd name="T14" fmla="*/ 2147483647 w 794"/>
                <a:gd name="T15" fmla="*/ 2147483647 h 414"/>
                <a:gd name="T16" fmla="*/ 2147483647 w 794"/>
                <a:gd name="T17" fmla="*/ 2147483647 h 414"/>
                <a:gd name="T18" fmla="*/ 2147483647 w 794"/>
                <a:gd name="T19" fmla="*/ 2147483647 h 414"/>
                <a:gd name="T20" fmla="*/ 2147483647 w 794"/>
                <a:gd name="T21" fmla="*/ 2147483647 h 414"/>
                <a:gd name="T22" fmla="*/ 2147483647 w 794"/>
                <a:gd name="T23" fmla="*/ 2147483647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>
              <a:extLst>
                <a:ext uri="{FF2B5EF4-FFF2-40B4-BE49-F238E27FC236}">
                  <a16:creationId xmlns="" xmlns:a16="http://schemas.microsoft.com/office/drawing/2014/main" id="{1AEA0D30-1403-4D31-A24C-CDD6E499BB7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03483434 w 1586"/>
                <a:gd name="T1" fmla="*/ 0 h 821"/>
                <a:gd name="T2" fmla="*/ 1005108911 w 1586"/>
                <a:gd name="T3" fmla="*/ 1492321 h 821"/>
                <a:gd name="T4" fmla="*/ 1078300494 w 1586"/>
                <a:gd name="T5" fmla="*/ 1834618 h 821"/>
                <a:gd name="T6" fmla="*/ 1197772531 w 1586"/>
                <a:gd name="T7" fmla="*/ 2277134 h 821"/>
                <a:gd name="T8" fmla="*/ 1181926577 w 1586"/>
                <a:gd name="T9" fmla="*/ 2360794 h 821"/>
                <a:gd name="T10" fmla="*/ 1019273850 w 1586"/>
                <a:gd name="T11" fmla="*/ 2262736 h 821"/>
                <a:gd name="T12" fmla="*/ 864523355 w 1586"/>
                <a:gd name="T13" fmla="*/ 2332202 h 821"/>
                <a:gd name="T14" fmla="*/ 31261976 w 1586"/>
                <a:gd name="T15" fmla="*/ 859247 h 821"/>
                <a:gd name="T16" fmla="*/ 0 w 1586"/>
                <a:gd name="T17" fmla="*/ 431469 h 821"/>
                <a:gd name="T18" fmla="*/ 34664871 w 1586"/>
                <a:gd name="T19" fmla="*/ 90957 h 821"/>
                <a:gd name="T20" fmla="*/ 103483434 w 1586"/>
                <a:gd name="T21" fmla="*/ 0 h 821"/>
                <a:gd name="T22" fmla="*/ 10348343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>
              <a:extLst>
                <a:ext uri="{FF2B5EF4-FFF2-40B4-BE49-F238E27FC236}">
                  <a16:creationId xmlns="" xmlns:a16="http://schemas.microsoft.com/office/drawing/2014/main" id="{C316128D-1F11-44B5-BDFF-A39790586BB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1050437 h 747"/>
                <a:gd name="T2" fmla="*/ 769019588 w 1049"/>
                <a:gd name="T3" fmla="*/ 2416597 h 747"/>
                <a:gd name="T4" fmla="*/ 783323637 w 1049"/>
                <a:gd name="T5" fmla="*/ 1727699 h 747"/>
                <a:gd name="T6" fmla="*/ 875057718 w 1049"/>
                <a:gd name="T7" fmla="*/ 1365732 h 747"/>
                <a:gd name="T8" fmla="*/ 65055286 w 1049"/>
                <a:gd name="T9" fmla="*/ 0 h 747"/>
                <a:gd name="T10" fmla="*/ 0 w 1049"/>
                <a:gd name="T11" fmla="*/ 409244 h 747"/>
                <a:gd name="T12" fmla="*/ 0 w 1049"/>
                <a:gd name="T13" fmla="*/ 1050437 h 747"/>
                <a:gd name="T14" fmla="*/ 0 w 1049"/>
                <a:gd name="T15" fmla="*/ 1050437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>
              <a:extLst>
                <a:ext uri="{FF2B5EF4-FFF2-40B4-BE49-F238E27FC236}">
                  <a16:creationId xmlns="" xmlns:a16="http://schemas.microsoft.com/office/drawing/2014/main" id="{C49706FE-5931-4E47-ADFF-B2CB719BCEB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>
                <a:extLst>
                  <a:ext uri="{FF2B5EF4-FFF2-40B4-BE49-F238E27FC236}">
                    <a16:creationId xmlns="" xmlns:a16="http://schemas.microsoft.com/office/drawing/2014/main" id="{DB949087-DF7F-4262-9B93-24F52E4F520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79460531 w 150"/>
                  <a:gd name="T1" fmla="*/ 0 h 173"/>
                  <a:gd name="T2" fmla="*/ 29248149 w 150"/>
                  <a:gd name="T3" fmla="*/ 265757 h 173"/>
                  <a:gd name="T4" fmla="*/ 0 w 150"/>
                  <a:gd name="T5" fmla="*/ 693282 h 173"/>
                  <a:gd name="T6" fmla="*/ 57816924 w 150"/>
                  <a:gd name="T7" fmla="*/ 640751 h 173"/>
                  <a:gd name="T8" fmla="*/ 74479347 w 150"/>
                  <a:gd name="T9" fmla="*/ 338521 h 173"/>
                  <a:gd name="T10" fmla="*/ 108677232 w 150"/>
                  <a:gd name="T11" fmla="*/ 107501 h 173"/>
                  <a:gd name="T12" fmla="*/ 79460531 w 150"/>
                  <a:gd name="T13" fmla="*/ 0 h 173"/>
                  <a:gd name="T14" fmla="*/ 79460531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>
                <a:extLst>
                  <a:ext uri="{FF2B5EF4-FFF2-40B4-BE49-F238E27FC236}">
                    <a16:creationId xmlns="" xmlns:a16="http://schemas.microsoft.com/office/drawing/2014/main" id="{55BAB946-B83E-4444-9E8C-717D6EDE80C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24372912 w 1684"/>
                  <a:gd name="T1" fmla="*/ 0 h 880"/>
                  <a:gd name="T2" fmla="*/ 50284655 w 1684"/>
                  <a:gd name="T3" fmla="*/ 158788 h 880"/>
                  <a:gd name="T4" fmla="*/ 0 w 1684"/>
                  <a:gd name="T5" fmla="*/ 634841 h 880"/>
                  <a:gd name="T6" fmla="*/ 53635750 w 1684"/>
                  <a:gd name="T7" fmla="*/ 1094795 h 880"/>
                  <a:gd name="T8" fmla="*/ 942730757 w 1684"/>
                  <a:gd name="T9" fmla="*/ 2644725 h 880"/>
                  <a:gd name="T10" fmla="*/ 1134260122 w 1684"/>
                  <a:gd name="T11" fmla="*/ 2548231 h 880"/>
                  <a:gd name="T12" fmla="*/ 1289461185 w 1684"/>
                  <a:gd name="T13" fmla="*/ 2684617 h 880"/>
                  <a:gd name="T14" fmla="*/ 1343311490 w 1684"/>
                  <a:gd name="T15" fmla="*/ 2467903 h 880"/>
                  <a:gd name="T16" fmla="*/ 1197992966 w 1684"/>
                  <a:gd name="T17" fmla="*/ 2024938 h 880"/>
                  <a:gd name="T18" fmla="*/ 1138948604 w 1684"/>
                  <a:gd name="T19" fmla="*/ 1563592 h 880"/>
                  <a:gd name="T20" fmla="*/ 1092349373 w 1684"/>
                  <a:gd name="T21" fmla="*/ 1607935 h 880"/>
                  <a:gd name="T22" fmla="*/ 1147714665 w 1684"/>
                  <a:gd name="T23" fmla="*/ 2024938 h 880"/>
                  <a:gd name="T24" fmla="*/ 1258718875 w 1684"/>
                  <a:gd name="T25" fmla="*/ 2469611 h 880"/>
                  <a:gd name="T26" fmla="*/ 1127226867 w 1684"/>
                  <a:gd name="T27" fmla="*/ 2401385 h 880"/>
                  <a:gd name="T28" fmla="*/ 972185679 w 1684"/>
                  <a:gd name="T29" fmla="*/ 2480649 h 880"/>
                  <a:gd name="T30" fmla="*/ 1000879617 w 1684"/>
                  <a:gd name="T31" fmla="*/ 1981628 h 880"/>
                  <a:gd name="T32" fmla="*/ 1067356112 w 1684"/>
                  <a:gd name="T33" fmla="*/ 1641566 h 880"/>
                  <a:gd name="T34" fmla="*/ 989534398 w 1684"/>
                  <a:gd name="T35" fmla="*/ 1683935 h 880"/>
                  <a:gd name="T36" fmla="*/ 929201984 w 1684"/>
                  <a:gd name="T37" fmla="*/ 2009024 h 880"/>
                  <a:gd name="T38" fmla="*/ 908697605 w 1684"/>
                  <a:gd name="T39" fmla="*/ 2413936 h 880"/>
                  <a:gd name="T40" fmla="*/ 85449754 w 1684"/>
                  <a:gd name="T41" fmla="*/ 945508 h 880"/>
                  <a:gd name="T42" fmla="*/ 63621681 w 1684"/>
                  <a:gd name="T43" fmla="*/ 654905 h 880"/>
                  <a:gd name="T44" fmla="*/ 82118028 w 1684"/>
                  <a:gd name="T45" fmla="*/ 291645 h 880"/>
                  <a:gd name="T46" fmla="*/ 172815652 w 1684"/>
                  <a:gd name="T47" fmla="*/ 0 h 880"/>
                  <a:gd name="T48" fmla="*/ 124372912 w 1684"/>
                  <a:gd name="T49" fmla="*/ 0 h 880"/>
                  <a:gd name="T50" fmla="*/ 12437291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>
                <a:extLst>
                  <a:ext uri="{FF2B5EF4-FFF2-40B4-BE49-F238E27FC236}">
                    <a16:creationId xmlns="" xmlns:a16="http://schemas.microsoft.com/office/drawing/2014/main" id="{4BE61413-477C-4482-B18D-2E57C8664FF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79748351 w 1190"/>
                  <a:gd name="T1" fmla="*/ 0 h 500"/>
                  <a:gd name="T2" fmla="*/ 947873269 w 1190"/>
                  <a:gd name="T3" fmla="*/ 1475335 h 500"/>
                  <a:gd name="T4" fmla="*/ 856483244 w 1190"/>
                  <a:gd name="T5" fmla="*/ 1505290 h 500"/>
                  <a:gd name="T6" fmla="*/ 0 w 1190"/>
                  <a:gd name="T7" fmla="*/ 81188 h 500"/>
                  <a:gd name="T8" fmla="*/ 79748351 w 1190"/>
                  <a:gd name="T9" fmla="*/ 0 h 500"/>
                  <a:gd name="T10" fmla="*/ 7974835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>
                <a:extLst>
                  <a:ext uri="{FF2B5EF4-FFF2-40B4-BE49-F238E27FC236}">
                    <a16:creationId xmlns="" xmlns:a16="http://schemas.microsoft.com/office/drawing/2014/main" id="{D5786C32-E668-4348-90AC-7A6E9934211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97652467 w 160"/>
                  <a:gd name="T1" fmla="*/ 0 h 335"/>
                  <a:gd name="T2" fmla="*/ 15990560 w 160"/>
                  <a:gd name="T3" fmla="*/ 281610 h 335"/>
                  <a:gd name="T4" fmla="*/ 0 w 160"/>
                  <a:gd name="T5" fmla="*/ 606680 h 335"/>
                  <a:gd name="T6" fmla="*/ 28022113 w 160"/>
                  <a:gd name="T7" fmla="*/ 829234 h 335"/>
                  <a:gd name="T8" fmla="*/ 78738139 w 160"/>
                  <a:gd name="T9" fmla="*/ 884211 h 335"/>
                  <a:gd name="T10" fmla="*/ 63927578 w 160"/>
                  <a:gd name="T11" fmla="*/ 405025 h 335"/>
                  <a:gd name="T12" fmla="*/ 134327156 w 160"/>
                  <a:gd name="T13" fmla="*/ 46117 h 335"/>
                  <a:gd name="T14" fmla="*/ 97652467 w 160"/>
                  <a:gd name="T15" fmla="*/ 0 h 335"/>
                  <a:gd name="T16" fmla="*/ 97652467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>
                <a:extLst>
                  <a:ext uri="{FF2B5EF4-FFF2-40B4-BE49-F238E27FC236}">
                    <a16:creationId xmlns="" xmlns:a16="http://schemas.microsoft.com/office/drawing/2014/main" id="{CAA3038B-A4B9-47DF-AEAB-D15800A862B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0298634 w 489"/>
                  <a:gd name="T1" fmla="*/ 109405 h 296"/>
                  <a:gd name="T2" fmla="*/ 114782010 w 489"/>
                  <a:gd name="T3" fmla="*/ 211163 h 296"/>
                  <a:gd name="T4" fmla="*/ 232905750 w 489"/>
                  <a:gd name="T5" fmla="*/ 436600 h 296"/>
                  <a:gd name="T6" fmla="*/ 316312677 w 489"/>
                  <a:gd name="T7" fmla="*/ 774294 h 296"/>
                  <a:gd name="T8" fmla="*/ 234315562 w 489"/>
                  <a:gd name="T9" fmla="*/ 732163 h 296"/>
                  <a:gd name="T10" fmla="*/ 99633843 w 489"/>
                  <a:gd name="T11" fmla="*/ 465272 h 296"/>
                  <a:gd name="T12" fmla="*/ 35854224 w 489"/>
                  <a:gd name="T13" fmla="*/ 254531 h 296"/>
                  <a:gd name="T14" fmla="*/ 76688188 w 489"/>
                  <a:gd name="T15" fmla="*/ 518679 h 296"/>
                  <a:gd name="T16" fmla="*/ 195459931 w 489"/>
                  <a:gd name="T17" fmla="*/ 858360 h 296"/>
                  <a:gd name="T18" fmla="*/ 334791340 w 489"/>
                  <a:gd name="T19" fmla="*/ 944416 h 296"/>
                  <a:gd name="T20" fmla="*/ 351394101 w 489"/>
                  <a:gd name="T21" fmla="*/ 712805 h 296"/>
                  <a:gd name="T22" fmla="*/ 283218747 w 489"/>
                  <a:gd name="T23" fmla="*/ 383303 h 296"/>
                  <a:gd name="T24" fmla="*/ 122040185 w 489"/>
                  <a:gd name="T25" fmla="*/ 55206 h 296"/>
                  <a:gd name="T26" fmla="*/ 0 w 489"/>
                  <a:gd name="T27" fmla="*/ 0 h 296"/>
                  <a:gd name="T28" fmla="*/ 10298634 w 489"/>
                  <a:gd name="T29" fmla="*/ 109405 h 296"/>
                  <a:gd name="T30" fmla="*/ 10298634 w 489"/>
                  <a:gd name="T31" fmla="*/ 109405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>
            <a:extLst>
              <a:ext uri="{FF2B5EF4-FFF2-40B4-BE49-F238E27FC236}">
                <a16:creationId xmlns="" xmlns:a16="http://schemas.microsoft.com/office/drawing/2014/main" id="{1971DF10-10E0-41E3-8AC6-A5E16247CE5E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>
              <a:extLst>
                <a:ext uri="{FF2B5EF4-FFF2-40B4-BE49-F238E27FC236}">
                  <a16:creationId xmlns="" xmlns:a16="http://schemas.microsoft.com/office/drawing/2014/main" id="{BE2A61CE-32B9-4448-A2DD-5FB0B4FCA970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2 w 794"/>
                <a:gd name="T1" fmla="*/ 1 h 414"/>
                <a:gd name="T2" fmla="*/ 2 w 794"/>
                <a:gd name="T3" fmla="*/ 1 h 414"/>
                <a:gd name="T4" fmla="*/ 2 w 794"/>
                <a:gd name="T5" fmla="*/ 1 h 414"/>
                <a:gd name="T6" fmla="*/ 2 w 794"/>
                <a:gd name="T7" fmla="*/ 0 h 414"/>
                <a:gd name="T8" fmla="*/ 2 w 794"/>
                <a:gd name="T9" fmla="*/ 1 h 414"/>
                <a:gd name="T10" fmla="*/ 0 w 794"/>
                <a:gd name="T11" fmla="*/ 1 h 414"/>
                <a:gd name="T12" fmla="*/ 2 w 794"/>
                <a:gd name="T13" fmla="*/ 1 h 414"/>
                <a:gd name="T14" fmla="*/ 2 w 794"/>
                <a:gd name="T15" fmla="*/ 1 h 414"/>
                <a:gd name="T16" fmla="*/ 2 w 794"/>
                <a:gd name="T17" fmla="*/ 1 h 414"/>
                <a:gd name="T18" fmla="*/ 2 w 794"/>
                <a:gd name="T19" fmla="*/ 1 h 414"/>
                <a:gd name="T20" fmla="*/ 2 w 794"/>
                <a:gd name="T21" fmla="*/ 1 h 414"/>
                <a:gd name="T22" fmla="*/ 2 w 794"/>
                <a:gd name="T23" fmla="*/ 1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>
              <a:extLst>
                <a:ext uri="{FF2B5EF4-FFF2-40B4-BE49-F238E27FC236}">
                  <a16:creationId xmlns="" xmlns:a16="http://schemas.microsoft.com/office/drawing/2014/main" id="{092C085F-9420-40DB-B11D-15C07CDF17F6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0 w 1586"/>
                <a:gd name="T1" fmla="*/ 0 h 821"/>
                <a:gd name="T2" fmla="*/ 0 w 1586"/>
                <a:gd name="T3" fmla="*/ 0 h 821"/>
                <a:gd name="T4" fmla="*/ 0 w 1586"/>
                <a:gd name="T5" fmla="*/ 0 h 821"/>
                <a:gd name="T6" fmla="*/ 0 w 1586"/>
                <a:gd name="T7" fmla="*/ 0 h 821"/>
                <a:gd name="T8" fmla="*/ 0 w 1586"/>
                <a:gd name="T9" fmla="*/ 0 h 821"/>
                <a:gd name="T10" fmla="*/ 0 w 1586"/>
                <a:gd name="T11" fmla="*/ 0 h 821"/>
                <a:gd name="T12" fmla="*/ 0 w 1586"/>
                <a:gd name="T13" fmla="*/ 0 h 821"/>
                <a:gd name="T14" fmla="*/ 0 w 1586"/>
                <a:gd name="T15" fmla="*/ 0 h 821"/>
                <a:gd name="T16" fmla="*/ 0 w 1586"/>
                <a:gd name="T17" fmla="*/ 0 h 821"/>
                <a:gd name="T18" fmla="*/ 0 w 1586"/>
                <a:gd name="T19" fmla="*/ 0 h 821"/>
                <a:gd name="T20" fmla="*/ 0 w 1586"/>
                <a:gd name="T21" fmla="*/ 0 h 821"/>
                <a:gd name="T22" fmla="*/ 0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>
              <a:extLst>
                <a:ext uri="{FF2B5EF4-FFF2-40B4-BE49-F238E27FC236}">
                  <a16:creationId xmlns="" xmlns:a16="http://schemas.microsoft.com/office/drawing/2014/main" id="{776CF9A8-F704-4108-8C87-C25BD51437E3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0 h 747"/>
                <a:gd name="T2" fmla="*/ 0 w 1049"/>
                <a:gd name="T3" fmla="*/ 0 h 747"/>
                <a:gd name="T4" fmla="*/ 0 w 1049"/>
                <a:gd name="T5" fmla="*/ 0 h 747"/>
                <a:gd name="T6" fmla="*/ 0 w 1049"/>
                <a:gd name="T7" fmla="*/ 0 h 747"/>
                <a:gd name="T8" fmla="*/ 0 w 1049"/>
                <a:gd name="T9" fmla="*/ 0 h 747"/>
                <a:gd name="T10" fmla="*/ 0 w 1049"/>
                <a:gd name="T11" fmla="*/ 0 h 747"/>
                <a:gd name="T12" fmla="*/ 0 w 1049"/>
                <a:gd name="T13" fmla="*/ 0 h 747"/>
                <a:gd name="T14" fmla="*/ 0 w 1049"/>
                <a:gd name="T15" fmla="*/ 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>
              <a:extLst>
                <a:ext uri="{FF2B5EF4-FFF2-40B4-BE49-F238E27FC236}">
                  <a16:creationId xmlns="" xmlns:a16="http://schemas.microsoft.com/office/drawing/2014/main" id="{2A688678-1126-4E11-8C7F-5A28C3247C5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>
                <a:extLst>
                  <a:ext uri="{FF2B5EF4-FFF2-40B4-BE49-F238E27FC236}">
                    <a16:creationId xmlns="" xmlns:a16="http://schemas.microsoft.com/office/drawing/2014/main" id="{D604AEE0-5465-4877-970D-23F41997725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0 w 150"/>
                  <a:gd name="T1" fmla="*/ 0 h 173"/>
                  <a:gd name="T2" fmla="*/ 0 w 150"/>
                  <a:gd name="T3" fmla="*/ 0 h 173"/>
                  <a:gd name="T4" fmla="*/ 0 w 150"/>
                  <a:gd name="T5" fmla="*/ 0 h 173"/>
                  <a:gd name="T6" fmla="*/ 0 w 150"/>
                  <a:gd name="T7" fmla="*/ 0 h 173"/>
                  <a:gd name="T8" fmla="*/ 0 w 150"/>
                  <a:gd name="T9" fmla="*/ 0 h 173"/>
                  <a:gd name="T10" fmla="*/ 0 w 150"/>
                  <a:gd name="T11" fmla="*/ 0 h 173"/>
                  <a:gd name="T12" fmla="*/ 0 w 150"/>
                  <a:gd name="T13" fmla="*/ 0 h 173"/>
                  <a:gd name="T14" fmla="*/ 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>
                <a:extLst>
                  <a:ext uri="{FF2B5EF4-FFF2-40B4-BE49-F238E27FC236}">
                    <a16:creationId xmlns="" xmlns:a16="http://schemas.microsoft.com/office/drawing/2014/main" id="{B2524C37-1B92-454D-9BDB-8D2D73F6B8C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0 w 1684"/>
                  <a:gd name="T1" fmla="*/ 0 h 880"/>
                  <a:gd name="T2" fmla="*/ 0 w 1684"/>
                  <a:gd name="T3" fmla="*/ 0 h 880"/>
                  <a:gd name="T4" fmla="*/ 0 w 1684"/>
                  <a:gd name="T5" fmla="*/ 0 h 880"/>
                  <a:gd name="T6" fmla="*/ 0 w 1684"/>
                  <a:gd name="T7" fmla="*/ 0 h 880"/>
                  <a:gd name="T8" fmla="*/ 0 w 1684"/>
                  <a:gd name="T9" fmla="*/ 0 h 880"/>
                  <a:gd name="T10" fmla="*/ 0 w 1684"/>
                  <a:gd name="T11" fmla="*/ 0 h 880"/>
                  <a:gd name="T12" fmla="*/ 0 w 1684"/>
                  <a:gd name="T13" fmla="*/ 0 h 880"/>
                  <a:gd name="T14" fmla="*/ 0 w 1684"/>
                  <a:gd name="T15" fmla="*/ 0 h 880"/>
                  <a:gd name="T16" fmla="*/ 0 w 1684"/>
                  <a:gd name="T17" fmla="*/ 0 h 880"/>
                  <a:gd name="T18" fmla="*/ 0 w 1684"/>
                  <a:gd name="T19" fmla="*/ 0 h 880"/>
                  <a:gd name="T20" fmla="*/ 0 w 1684"/>
                  <a:gd name="T21" fmla="*/ 0 h 880"/>
                  <a:gd name="T22" fmla="*/ 0 w 1684"/>
                  <a:gd name="T23" fmla="*/ 0 h 880"/>
                  <a:gd name="T24" fmla="*/ 0 w 1684"/>
                  <a:gd name="T25" fmla="*/ 0 h 880"/>
                  <a:gd name="T26" fmla="*/ 0 w 1684"/>
                  <a:gd name="T27" fmla="*/ 0 h 880"/>
                  <a:gd name="T28" fmla="*/ 0 w 1684"/>
                  <a:gd name="T29" fmla="*/ 0 h 880"/>
                  <a:gd name="T30" fmla="*/ 0 w 1684"/>
                  <a:gd name="T31" fmla="*/ 0 h 880"/>
                  <a:gd name="T32" fmla="*/ 0 w 1684"/>
                  <a:gd name="T33" fmla="*/ 0 h 880"/>
                  <a:gd name="T34" fmla="*/ 0 w 1684"/>
                  <a:gd name="T35" fmla="*/ 0 h 880"/>
                  <a:gd name="T36" fmla="*/ 0 w 1684"/>
                  <a:gd name="T37" fmla="*/ 0 h 880"/>
                  <a:gd name="T38" fmla="*/ 0 w 1684"/>
                  <a:gd name="T39" fmla="*/ 0 h 880"/>
                  <a:gd name="T40" fmla="*/ 0 w 1684"/>
                  <a:gd name="T41" fmla="*/ 0 h 880"/>
                  <a:gd name="T42" fmla="*/ 0 w 1684"/>
                  <a:gd name="T43" fmla="*/ 0 h 880"/>
                  <a:gd name="T44" fmla="*/ 0 w 1684"/>
                  <a:gd name="T45" fmla="*/ 0 h 880"/>
                  <a:gd name="T46" fmla="*/ 0 w 1684"/>
                  <a:gd name="T47" fmla="*/ 0 h 880"/>
                  <a:gd name="T48" fmla="*/ 0 w 1684"/>
                  <a:gd name="T49" fmla="*/ 0 h 880"/>
                  <a:gd name="T50" fmla="*/ 0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>
                <a:extLst>
                  <a:ext uri="{FF2B5EF4-FFF2-40B4-BE49-F238E27FC236}">
                    <a16:creationId xmlns="" xmlns:a16="http://schemas.microsoft.com/office/drawing/2014/main" id="{A847D444-A4B2-4F08-8A60-F5985E3BCF8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0 w 1190"/>
                  <a:gd name="T1" fmla="*/ 0 h 500"/>
                  <a:gd name="T2" fmla="*/ 0 w 1190"/>
                  <a:gd name="T3" fmla="*/ 0 h 500"/>
                  <a:gd name="T4" fmla="*/ 0 w 1190"/>
                  <a:gd name="T5" fmla="*/ 0 h 500"/>
                  <a:gd name="T6" fmla="*/ 0 w 1190"/>
                  <a:gd name="T7" fmla="*/ 0 h 500"/>
                  <a:gd name="T8" fmla="*/ 0 w 1190"/>
                  <a:gd name="T9" fmla="*/ 0 h 500"/>
                  <a:gd name="T10" fmla="*/ 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>
                <a:extLst>
                  <a:ext uri="{FF2B5EF4-FFF2-40B4-BE49-F238E27FC236}">
                    <a16:creationId xmlns="" xmlns:a16="http://schemas.microsoft.com/office/drawing/2014/main" id="{D6DED5CC-B7B1-4D88-AB28-3630387CBF8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0 w 160"/>
                  <a:gd name="T1" fmla="*/ 0 h 335"/>
                  <a:gd name="T2" fmla="*/ 0 w 160"/>
                  <a:gd name="T3" fmla="*/ 0 h 335"/>
                  <a:gd name="T4" fmla="*/ 0 w 160"/>
                  <a:gd name="T5" fmla="*/ 0 h 335"/>
                  <a:gd name="T6" fmla="*/ 0 w 160"/>
                  <a:gd name="T7" fmla="*/ 0 h 335"/>
                  <a:gd name="T8" fmla="*/ 0 w 160"/>
                  <a:gd name="T9" fmla="*/ 0 h 335"/>
                  <a:gd name="T10" fmla="*/ 0 w 160"/>
                  <a:gd name="T11" fmla="*/ 0 h 335"/>
                  <a:gd name="T12" fmla="*/ 0 w 160"/>
                  <a:gd name="T13" fmla="*/ 0 h 335"/>
                  <a:gd name="T14" fmla="*/ 0 w 160"/>
                  <a:gd name="T15" fmla="*/ 0 h 335"/>
                  <a:gd name="T16" fmla="*/ 0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>
                <a:extLst>
                  <a:ext uri="{FF2B5EF4-FFF2-40B4-BE49-F238E27FC236}">
                    <a16:creationId xmlns="" xmlns:a16="http://schemas.microsoft.com/office/drawing/2014/main" id="{03642918-00FF-4455-9A48-DE74097BA48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0 w 489"/>
                  <a:gd name="T1" fmla="*/ 0 h 296"/>
                  <a:gd name="T2" fmla="*/ 0 w 489"/>
                  <a:gd name="T3" fmla="*/ 0 h 296"/>
                  <a:gd name="T4" fmla="*/ 0 w 489"/>
                  <a:gd name="T5" fmla="*/ 0 h 296"/>
                  <a:gd name="T6" fmla="*/ 0 w 489"/>
                  <a:gd name="T7" fmla="*/ 0 h 296"/>
                  <a:gd name="T8" fmla="*/ 0 w 489"/>
                  <a:gd name="T9" fmla="*/ 0 h 296"/>
                  <a:gd name="T10" fmla="*/ 0 w 489"/>
                  <a:gd name="T11" fmla="*/ 0 h 296"/>
                  <a:gd name="T12" fmla="*/ 0 w 489"/>
                  <a:gd name="T13" fmla="*/ 0 h 296"/>
                  <a:gd name="T14" fmla="*/ 0 w 489"/>
                  <a:gd name="T15" fmla="*/ 0 h 296"/>
                  <a:gd name="T16" fmla="*/ 0 w 489"/>
                  <a:gd name="T17" fmla="*/ 0 h 296"/>
                  <a:gd name="T18" fmla="*/ 0 w 489"/>
                  <a:gd name="T19" fmla="*/ 0 h 296"/>
                  <a:gd name="T20" fmla="*/ 0 w 489"/>
                  <a:gd name="T21" fmla="*/ 0 h 296"/>
                  <a:gd name="T22" fmla="*/ 0 w 489"/>
                  <a:gd name="T23" fmla="*/ 0 h 296"/>
                  <a:gd name="T24" fmla="*/ 0 w 489"/>
                  <a:gd name="T25" fmla="*/ 0 h 296"/>
                  <a:gd name="T26" fmla="*/ 0 w 489"/>
                  <a:gd name="T27" fmla="*/ 0 h 296"/>
                  <a:gd name="T28" fmla="*/ 0 w 489"/>
                  <a:gd name="T29" fmla="*/ 0 h 296"/>
                  <a:gd name="T30" fmla="*/ 0 w 489"/>
                  <a:gd name="T31" fmla="*/ 0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>
            <a:extLst>
              <a:ext uri="{FF2B5EF4-FFF2-40B4-BE49-F238E27FC236}">
                <a16:creationId xmlns="" xmlns:a16="http://schemas.microsoft.com/office/drawing/2014/main" id="{2DDDAB7C-2DFF-4DDD-A41F-F4AEE5C89B12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2147483647 w 4288"/>
              <a:gd name="T3" fmla="*/ 2147483647 h 459"/>
              <a:gd name="T4" fmla="*/ 2147483647 w 4288"/>
              <a:gd name="T5" fmla="*/ 2147483647 h 459"/>
              <a:gd name="T6" fmla="*/ 2147483647 w 4288"/>
              <a:gd name="T7" fmla="*/ 2147483647 h 459"/>
              <a:gd name="T8" fmla="*/ 2147483647 w 4288"/>
              <a:gd name="T9" fmla="*/ 2147483647 h 459"/>
              <a:gd name="T10" fmla="*/ 2147483647 w 4288"/>
              <a:gd name="T11" fmla="*/ 2147483647 h 459"/>
              <a:gd name="T12" fmla="*/ 2147483647 w 4288"/>
              <a:gd name="T13" fmla="*/ 2147483647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29">
            <a:extLst>
              <a:ext uri="{FF2B5EF4-FFF2-40B4-BE49-F238E27FC236}">
                <a16:creationId xmlns="" xmlns:a16="http://schemas.microsoft.com/office/drawing/2014/main" id="{332084DF-CA90-4677-8EA6-9FEFCB28B71F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2147483647 h 240"/>
              <a:gd name="T2" fmla="*/ 2147483647 w 560"/>
              <a:gd name="T3" fmla="*/ 2147483647 h 240"/>
              <a:gd name="T4" fmla="*/ 2147483647 w 560"/>
              <a:gd name="T5" fmla="*/ 2147483647 h 240"/>
              <a:gd name="T6" fmla="*/ 2147483647 w 560"/>
              <a:gd name="T7" fmla="*/ 2147483647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/>
              <a:t>Kliknite, če želite urediti slog naslova matrice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/>
              <a:t>Kliknite, če želite urediti slog podnaslova matrice</a:t>
            </a:r>
          </a:p>
        </p:txBody>
      </p:sp>
      <p:sp>
        <p:nvSpPr>
          <p:cNvPr id="27" name="Rectangle 5">
            <a:extLst>
              <a:ext uri="{FF2B5EF4-FFF2-40B4-BE49-F238E27FC236}">
                <a16:creationId xmlns="" xmlns:a16="http://schemas.microsoft.com/office/drawing/2014/main" id="{E7E39C70-2797-47BD-AE23-44B7914EAC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>
            <a:extLst>
              <a:ext uri="{FF2B5EF4-FFF2-40B4-BE49-F238E27FC236}">
                <a16:creationId xmlns="" xmlns:a16="http://schemas.microsoft.com/office/drawing/2014/main" id="{FCF13BFE-4ABC-4046-8517-5F34FF91C1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>
            <a:extLst>
              <a:ext uri="{FF2B5EF4-FFF2-40B4-BE49-F238E27FC236}">
                <a16:creationId xmlns="" xmlns:a16="http://schemas.microsoft.com/office/drawing/2014/main" id="{3598346D-1864-4BBB-B09D-9036672FC9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E1CF455-5869-4C9C-A4C4-1F4E8C0E38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249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6D114828-7291-4BCD-9B64-059935C871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1913AE05-4264-498E-9905-F4ED25C057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0BA72ACD-F22F-43D3-BE5B-70B9E9372E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50C052-37A5-4AF0-9781-53A50EBE86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4640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E2D22ED4-BDBE-471A-A765-3F8ECB7DCC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C1F8AA28-37BF-4277-81D8-F2A6F39921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6A8040B5-F688-41D8-82BA-9B247B28BD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EF2A2A-1880-404F-A018-8C9D341E3D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416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828800"/>
            <a:ext cx="7696200" cy="36576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D50A4523-F9A7-4592-93C8-745644B2B4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AF1E821D-F811-4ADB-A24D-885D0011BB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35B56952-BC20-4A33-AE3B-338B42B44B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943C1B-7F24-412B-9C09-314BD21661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5610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F7406E11-880D-4985-8C2B-F5D31906FA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26CCB2B9-804E-481A-A888-7260B159DF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4D052924-E082-4E05-A912-8162B97083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E6C357-A8A8-4970-9E25-44B39A95C7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692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CAA8C889-F654-48E5-A658-A793AC16BB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3AD3EC77-BD92-4DF1-B331-97019D8CCA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="" xmlns:a16="http://schemas.microsoft.com/office/drawing/2014/main" id="{33AABA6A-8BED-4C70-BF27-626FB120B5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167D3A-33D6-4580-92A0-A267CD6ADF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1878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4C386E2A-FBD1-443F-9FAC-782DB5A2CA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5C25CFD0-9F31-45F8-BC04-64F53CC7AF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F7D2B9D7-A8BB-4972-9E82-CD399C014E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40F4E9-FCF2-4165-806E-EAB33FE130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48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9A40DE09-8290-4948-A0E8-7C2C66914B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="" xmlns:a16="http://schemas.microsoft.com/office/drawing/2014/main" id="{975D6FDC-FD28-4808-BC6C-74D9D705C6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="" xmlns:a16="http://schemas.microsoft.com/office/drawing/2014/main" id="{6561E125-A216-4AA0-AD6F-4581DC46EB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50C309-D7B5-4B38-ACDE-8C4A67B4F7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62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D03FAB22-13CD-4BFF-9FC4-60DAE4245F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5FFDA427-0CF8-4D28-B8F0-7BA2361D64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="" xmlns:a16="http://schemas.microsoft.com/office/drawing/2014/main" id="{2B047895-EE8F-4D19-BF07-5E18EEFA87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60FAB5-D188-4946-8BCE-E0C6065767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1191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="" xmlns:a16="http://schemas.microsoft.com/office/drawing/2014/main" id="{46F8A4F3-D36D-4AD0-B927-3BC83FFC8E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="" xmlns:a16="http://schemas.microsoft.com/office/drawing/2014/main" id="{1E337815-15EE-420F-B3AA-9EED91C166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="" xmlns:a16="http://schemas.microsoft.com/office/drawing/2014/main" id="{CEDC77DD-2C3C-4ECA-82ED-910DC54938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5478CA-9110-4B62-AAC2-E53AEF06FD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94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92C4B758-E11D-4E82-86DF-5978E4BD84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6C74FC55-D782-4101-A49E-979408B14F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F87774F5-0531-423A-BEF7-6825C0C892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B12437-5C5B-487D-9239-70AFBE6EDF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4982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91A8AEB6-3B52-4B79-A5DB-D429EB856D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121BE5C4-8BE7-4EA4-88C2-A53F681298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C472A354-3F7B-4F0B-9B64-161432B35B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026DAF-9C62-4845-95A2-C753DB6C57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68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>
            <a:extLst>
              <a:ext uri="{FF2B5EF4-FFF2-40B4-BE49-F238E27FC236}">
                <a16:creationId xmlns="" xmlns:a16="http://schemas.microsoft.com/office/drawing/2014/main" id="{D7B9956D-0C0F-47D1-9759-16D7109610F1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147483647 w 2903"/>
              <a:gd name="T1" fmla="*/ 2147483647 h 3686"/>
              <a:gd name="T2" fmla="*/ 2147483647 w 2903"/>
              <a:gd name="T3" fmla="*/ 2147483647 h 3686"/>
              <a:gd name="T4" fmla="*/ 2147483647 w 2903"/>
              <a:gd name="T5" fmla="*/ 0 h 3686"/>
              <a:gd name="T6" fmla="*/ 2147483647 w 2903"/>
              <a:gd name="T7" fmla="*/ 2147483647 h 3686"/>
              <a:gd name="T8" fmla="*/ 2147483647 w 2903"/>
              <a:gd name="T9" fmla="*/ 2147483647 h 3686"/>
              <a:gd name="T10" fmla="*/ 0 w 2903"/>
              <a:gd name="T11" fmla="*/ 2147483647 h 3686"/>
              <a:gd name="T12" fmla="*/ 2147483647 w 2903"/>
              <a:gd name="T13" fmla="*/ 2147483647 h 3686"/>
              <a:gd name="T14" fmla="*/ 2147483647 w 2903"/>
              <a:gd name="T15" fmla="*/ 2147483647 h 3686"/>
              <a:gd name="T16" fmla="*/ 2147483647 w 2903"/>
              <a:gd name="T17" fmla="*/ 2147483647 h 3686"/>
              <a:gd name="T18" fmla="*/ 2147483647 w 2903"/>
              <a:gd name="T19" fmla="*/ 2147483647 h 3686"/>
              <a:gd name="T20" fmla="*/ 2147483647 w 2903"/>
              <a:gd name="T21" fmla="*/ 2147483647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FE07E8DB-33D3-400D-99FF-83F10FB7F8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Kliknite, če želite urediti slog naslova matrice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EB2E093F-82B6-4B6D-8425-13673F410D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Kliknite, če želite urediti sloge besedila matrice</a:t>
            </a:r>
          </a:p>
          <a:p>
            <a:pPr lvl="1"/>
            <a:r>
              <a:rPr lang="en-US" altLang="en-US"/>
              <a:t>Druga raven</a:t>
            </a:r>
          </a:p>
          <a:p>
            <a:pPr lvl="2"/>
            <a:r>
              <a:rPr lang="en-US" altLang="en-US"/>
              <a:t>Tretja raven</a:t>
            </a:r>
          </a:p>
          <a:p>
            <a:pPr lvl="3"/>
            <a:r>
              <a:rPr lang="en-US" altLang="en-US"/>
              <a:t>Četrta raven</a:t>
            </a:r>
          </a:p>
          <a:p>
            <a:pPr lvl="4"/>
            <a:r>
              <a:rPr lang="en-US" altLang="en-US"/>
              <a:t>Peta raven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="" xmlns:a16="http://schemas.microsoft.com/office/drawing/2014/main" id="{1D6CD4C4-5AEF-4E25-B8BB-689C4A4305B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>
            <a:extLst>
              <a:ext uri="{FF2B5EF4-FFF2-40B4-BE49-F238E27FC236}">
                <a16:creationId xmlns="" xmlns:a16="http://schemas.microsoft.com/office/drawing/2014/main" id="{9DB1D5F9-2B16-4E8B-B22B-71BCE93472C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>
            <a:extLst>
              <a:ext uri="{FF2B5EF4-FFF2-40B4-BE49-F238E27FC236}">
                <a16:creationId xmlns="" xmlns:a16="http://schemas.microsoft.com/office/drawing/2014/main" id="{1C2E3318-C8B3-4819-98B7-83DF6652A32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45F5305-F991-4133-B9C4-B2D9FFDA2BD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2" name="Freeform 8">
            <a:extLst>
              <a:ext uri="{FF2B5EF4-FFF2-40B4-BE49-F238E27FC236}">
                <a16:creationId xmlns="" xmlns:a16="http://schemas.microsoft.com/office/drawing/2014/main" id="{DF4F26D2-8540-4BEC-B051-2E1F93E9CD82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147483647 w 2911"/>
              <a:gd name="T1" fmla="*/ 0 h 3703"/>
              <a:gd name="T2" fmla="*/ 2147483647 w 2911"/>
              <a:gd name="T3" fmla="*/ 2147483647 h 3703"/>
              <a:gd name="T4" fmla="*/ 2147483647 w 2911"/>
              <a:gd name="T5" fmla="*/ 2147483647 h 3703"/>
              <a:gd name="T6" fmla="*/ 0 w 2911"/>
              <a:gd name="T7" fmla="*/ 2147483647 h 3703"/>
              <a:gd name="T8" fmla="*/ 2147483647 w 2911"/>
              <a:gd name="T9" fmla="*/ 2147483647 h 3703"/>
              <a:gd name="T10" fmla="*/ 2147483647 w 2911"/>
              <a:gd name="T11" fmla="*/ 2147483647 h 3703"/>
              <a:gd name="T12" fmla="*/ 2147483647 w 2911"/>
              <a:gd name="T13" fmla="*/ 2147483647 h 3703"/>
              <a:gd name="T14" fmla="*/ 2147483647 w 2911"/>
              <a:gd name="T15" fmla="*/ 2147483647 h 3703"/>
              <a:gd name="T16" fmla="*/ 2147483647 w 2911"/>
              <a:gd name="T17" fmla="*/ 2147483647 h 3703"/>
              <a:gd name="T18" fmla="*/ 2147483647 w 2911"/>
              <a:gd name="T19" fmla="*/ 0 h 3703"/>
              <a:gd name="T20" fmla="*/ 2147483647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Freeform 9">
            <a:extLst>
              <a:ext uri="{FF2B5EF4-FFF2-40B4-BE49-F238E27FC236}">
                <a16:creationId xmlns="" xmlns:a16="http://schemas.microsoft.com/office/drawing/2014/main" id="{E0CF39A5-A829-49E4-BE06-B6F0C4DB4DF2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147483647 h 2777"/>
              <a:gd name="T2" fmla="*/ 2147483647 w 2561"/>
              <a:gd name="T3" fmla="*/ 2147483647 h 2777"/>
              <a:gd name="T4" fmla="*/ 2147483647 w 2561"/>
              <a:gd name="T5" fmla="*/ 2147483647 h 2777"/>
              <a:gd name="T6" fmla="*/ 2147483647 w 2561"/>
              <a:gd name="T7" fmla="*/ 2147483647 h 2777"/>
              <a:gd name="T8" fmla="*/ 2147483647 w 2561"/>
              <a:gd name="T9" fmla="*/ 2147483647 h 2777"/>
              <a:gd name="T10" fmla="*/ 2147483647 w 2561"/>
              <a:gd name="T11" fmla="*/ 0 h 2777"/>
              <a:gd name="T12" fmla="*/ 0 w 2561"/>
              <a:gd name="T13" fmla="*/ 2147483647 h 2777"/>
              <a:gd name="T14" fmla="*/ 0 w 2561"/>
              <a:gd name="T15" fmla="*/ 2147483647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34" name="Group 10">
            <a:extLst>
              <a:ext uri="{FF2B5EF4-FFF2-40B4-BE49-F238E27FC236}">
                <a16:creationId xmlns="" xmlns:a16="http://schemas.microsoft.com/office/drawing/2014/main" id="{17EB8717-88C6-47C7-A458-859F0EFE5041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>
              <a:extLst>
                <a:ext uri="{FF2B5EF4-FFF2-40B4-BE49-F238E27FC236}">
                  <a16:creationId xmlns="" xmlns:a16="http://schemas.microsoft.com/office/drawing/2014/main" id="{D345AB1B-07AD-455D-A795-91BC593C1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 w 2177"/>
                <a:gd name="T1" fmla="*/ 1 h 1298"/>
                <a:gd name="T2" fmla="*/ 1 w 2177"/>
                <a:gd name="T3" fmla="*/ 1 h 1298"/>
                <a:gd name="T4" fmla="*/ 1 w 2177"/>
                <a:gd name="T5" fmla="*/ 1 h 1298"/>
                <a:gd name="T6" fmla="*/ 1 w 2177"/>
                <a:gd name="T7" fmla="*/ 1 h 1298"/>
                <a:gd name="T8" fmla="*/ 1 w 2177"/>
                <a:gd name="T9" fmla="*/ 1 h 1298"/>
                <a:gd name="T10" fmla="*/ 1 w 2177"/>
                <a:gd name="T11" fmla="*/ 1 h 1298"/>
                <a:gd name="T12" fmla="*/ 1 w 2177"/>
                <a:gd name="T13" fmla="*/ 1 h 1298"/>
                <a:gd name="T14" fmla="*/ 1 w 2177"/>
                <a:gd name="T15" fmla="*/ 1 h 1298"/>
                <a:gd name="T16" fmla="*/ 1 w 2177"/>
                <a:gd name="T17" fmla="*/ 0 h 1298"/>
                <a:gd name="T18" fmla="*/ 1 w 2177"/>
                <a:gd name="T19" fmla="*/ 1 h 1298"/>
                <a:gd name="T20" fmla="*/ 1 w 2177"/>
                <a:gd name="T21" fmla="*/ 1 h 1298"/>
                <a:gd name="T22" fmla="*/ 1 w 2177"/>
                <a:gd name="T23" fmla="*/ 1 h 1298"/>
                <a:gd name="T24" fmla="*/ 1 w 2177"/>
                <a:gd name="T25" fmla="*/ 1 h 1298"/>
                <a:gd name="T26" fmla="*/ 1 w 2177"/>
                <a:gd name="T27" fmla="*/ 1 h 1298"/>
                <a:gd name="T28" fmla="*/ 1 w 2177"/>
                <a:gd name="T29" fmla="*/ 1 h 1298"/>
                <a:gd name="T30" fmla="*/ 1 w 2177"/>
                <a:gd name="T31" fmla="*/ 1 h 1298"/>
                <a:gd name="T32" fmla="*/ 1 w 2177"/>
                <a:gd name="T33" fmla="*/ 1 h 1298"/>
                <a:gd name="T34" fmla="*/ 0 w 2177"/>
                <a:gd name="T35" fmla="*/ 1 h 1298"/>
                <a:gd name="T36" fmla="*/ 1 w 2177"/>
                <a:gd name="T37" fmla="*/ 1 h 1298"/>
                <a:gd name="T38" fmla="*/ 1 w 2177"/>
                <a:gd name="T39" fmla="*/ 1 h 1298"/>
                <a:gd name="T40" fmla="*/ 1 w 2177"/>
                <a:gd name="T41" fmla="*/ 1 h 1298"/>
                <a:gd name="T42" fmla="*/ 1 w 2177"/>
                <a:gd name="T43" fmla="*/ 1 h 1298"/>
                <a:gd name="T44" fmla="*/ 1 w 2177"/>
                <a:gd name="T45" fmla="*/ 1 h 1298"/>
                <a:gd name="T46" fmla="*/ 1 w 2177"/>
                <a:gd name="T47" fmla="*/ 1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12">
              <a:extLst>
                <a:ext uri="{FF2B5EF4-FFF2-40B4-BE49-F238E27FC236}">
                  <a16:creationId xmlns="" xmlns:a16="http://schemas.microsoft.com/office/drawing/2014/main" id="{F234F810-175C-45F0-BB5D-CEDE95C8FA7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1 h 258"/>
                <a:gd name="T2" fmla="*/ 0 w 143"/>
                <a:gd name="T3" fmla="*/ 0 h 258"/>
                <a:gd name="T4" fmla="*/ 0 w 143"/>
                <a:gd name="T5" fmla="*/ 1 h 258"/>
                <a:gd name="T6" fmla="*/ 0 w 143"/>
                <a:gd name="T7" fmla="*/ 1 h 258"/>
                <a:gd name="T8" fmla="*/ 0 w 143"/>
                <a:gd name="T9" fmla="*/ 1 h 258"/>
                <a:gd name="T10" fmla="*/ 0 w 143"/>
                <a:gd name="T11" fmla="*/ 1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13">
              <a:extLst>
                <a:ext uri="{FF2B5EF4-FFF2-40B4-BE49-F238E27FC236}">
                  <a16:creationId xmlns="" xmlns:a16="http://schemas.microsoft.com/office/drawing/2014/main" id="{596C2CD6-F29E-492E-9DBD-033F022C3A7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0 w 1586"/>
                <a:gd name="T1" fmla="*/ 0 h 821"/>
                <a:gd name="T2" fmla="*/ 0 w 1586"/>
                <a:gd name="T3" fmla="*/ 0 h 821"/>
                <a:gd name="T4" fmla="*/ 0 w 1586"/>
                <a:gd name="T5" fmla="*/ 0 h 821"/>
                <a:gd name="T6" fmla="*/ 0 w 1586"/>
                <a:gd name="T7" fmla="*/ 0 h 821"/>
                <a:gd name="T8" fmla="*/ 0 w 1586"/>
                <a:gd name="T9" fmla="*/ 0 h 821"/>
                <a:gd name="T10" fmla="*/ 0 w 1586"/>
                <a:gd name="T11" fmla="*/ 0 h 821"/>
                <a:gd name="T12" fmla="*/ 0 w 1586"/>
                <a:gd name="T13" fmla="*/ 0 h 821"/>
                <a:gd name="T14" fmla="*/ 0 w 1586"/>
                <a:gd name="T15" fmla="*/ 0 h 821"/>
                <a:gd name="T16" fmla="*/ 0 w 1586"/>
                <a:gd name="T17" fmla="*/ 0 h 821"/>
                <a:gd name="T18" fmla="*/ 0 w 1586"/>
                <a:gd name="T19" fmla="*/ 0 h 821"/>
                <a:gd name="T20" fmla="*/ 0 w 1586"/>
                <a:gd name="T21" fmla="*/ 0 h 821"/>
                <a:gd name="T22" fmla="*/ 0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14">
              <a:extLst>
                <a:ext uri="{FF2B5EF4-FFF2-40B4-BE49-F238E27FC236}">
                  <a16:creationId xmlns="" xmlns:a16="http://schemas.microsoft.com/office/drawing/2014/main" id="{4824E179-32B0-414B-BDAA-68DC42281B2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 h 747"/>
                <a:gd name="T2" fmla="*/ 1 w 1049"/>
                <a:gd name="T3" fmla="*/ 1 h 747"/>
                <a:gd name="T4" fmla="*/ 1 w 1049"/>
                <a:gd name="T5" fmla="*/ 1 h 747"/>
                <a:gd name="T6" fmla="*/ 1 w 1049"/>
                <a:gd name="T7" fmla="*/ 1 h 747"/>
                <a:gd name="T8" fmla="*/ 1 w 1049"/>
                <a:gd name="T9" fmla="*/ 0 h 747"/>
                <a:gd name="T10" fmla="*/ 0 w 1049"/>
                <a:gd name="T11" fmla="*/ 1 h 747"/>
                <a:gd name="T12" fmla="*/ 0 w 1049"/>
                <a:gd name="T13" fmla="*/ 1 h 747"/>
                <a:gd name="T14" fmla="*/ 0 w 1049"/>
                <a:gd name="T15" fmla="*/ 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15">
              <a:extLst>
                <a:ext uri="{FF2B5EF4-FFF2-40B4-BE49-F238E27FC236}">
                  <a16:creationId xmlns="" xmlns:a16="http://schemas.microsoft.com/office/drawing/2014/main" id="{261EDA73-EB05-4895-854C-5971444F1B7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 h 241"/>
                <a:gd name="T2" fmla="*/ 0 w 272"/>
                <a:gd name="T3" fmla="*/ 0 h 241"/>
                <a:gd name="T4" fmla="*/ 0 w 272"/>
                <a:gd name="T5" fmla="*/ 1 h 241"/>
                <a:gd name="T6" fmla="*/ 0 w 272"/>
                <a:gd name="T7" fmla="*/ 1 h 241"/>
                <a:gd name="T8" fmla="*/ 0 w 272"/>
                <a:gd name="T9" fmla="*/ 1 h 241"/>
                <a:gd name="T10" fmla="*/ 0 w 272"/>
                <a:gd name="T11" fmla="*/ 1 h 241"/>
                <a:gd name="T12" fmla="*/ 0 w 272"/>
                <a:gd name="T13" fmla="*/ 1 h 241"/>
                <a:gd name="T14" fmla="*/ 0 w 272"/>
                <a:gd name="T15" fmla="*/ 1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16">
              <a:extLst>
                <a:ext uri="{FF2B5EF4-FFF2-40B4-BE49-F238E27FC236}">
                  <a16:creationId xmlns="" xmlns:a16="http://schemas.microsoft.com/office/drawing/2014/main" id="{C86714C3-57F3-4FE3-B601-9AAFDF53BC9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 w 152"/>
                <a:gd name="T1" fmla="*/ 1 h 224"/>
                <a:gd name="T2" fmla="*/ 1 w 152"/>
                <a:gd name="T3" fmla="*/ 1 h 224"/>
                <a:gd name="T4" fmla="*/ 0 w 152"/>
                <a:gd name="T5" fmla="*/ 1 h 224"/>
                <a:gd name="T6" fmla="*/ 1 w 152"/>
                <a:gd name="T7" fmla="*/ 0 h 224"/>
                <a:gd name="T8" fmla="*/ 1 w 152"/>
                <a:gd name="T9" fmla="*/ 1 h 224"/>
                <a:gd name="T10" fmla="*/ 1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Freeform 17">
              <a:extLst>
                <a:ext uri="{FF2B5EF4-FFF2-40B4-BE49-F238E27FC236}">
                  <a16:creationId xmlns="" xmlns:a16="http://schemas.microsoft.com/office/drawing/2014/main" id="{0BEA56F7-1ED5-4B1F-801B-4C826100446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1 h 764"/>
                <a:gd name="T2" fmla="*/ 1 w 386"/>
                <a:gd name="T3" fmla="*/ 0 h 764"/>
                <a:gd name="T4" fmla="*/ 1 w 386"/>
                <a:gd name="T5" fmla="*/ 1 h 764"/>
                <a:gd name="T6" fmla="*/ 1 w 386"/>
                <a:gd name="T7" fmla="*/ 1 h 764"/>
                <a:gd name="T8" fmla="*/ 1 w 386"/>
                <a:gd name="T9" fmla="*/ 1 h 764"/>
                <a:gd name="T10" fmla="*/ 1 w 386"/>
                <a:gd name="T11" fmla="*/ 1 h 764"/>
                <a:gd name="T12" fmla="*/ 0 w 386"/>
                <a:gd name="T13" fmla="*/ 1 h 764"/>
                <a:gd name="T14" fmla="*/ 0 w 386"/>
                <a:gd name="T15" fmla="*/ 1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8" name="Freeform 18">
              <a:extLst>
                <a:ext uri="{FF2B5EF4-FFF2-40B4-BE49-F238E27FC236}">
                  <a16:creationId xmlns="" xmlns:a16="http://schemas.microsoft.com/office/drawing/2014/main" id="{9627E49D-3BB9-4D26-BA80-DE3742D76C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1 w 728"/>
                <a:gd name="T1" fmla="*/ 0 h 348"/>
                <a:gd name="T2" fmla="*/ 0 w 728"/>
                <a:gd name="T3" fmla="*/ 1 h 348"/>
                <a:gd name="T4" fmla="*/ 1 w 728"/>
                <a:gd name="T5" fmla="*/ 1 h 348"/>
                <a:gd name="T6" fmla="*/ 1 w 728"/>
                <a:gd name="T7" fmla="*/ 1 h 348"/>
                <a:gd name="T8" fmla="*/ 1 w 728"/>
                <a:gd name="T9" fmla="*/ 1 h 348"/>
                <a:gd name="T10" fmla="*/ 1 w 728"/>
                <a:gd name="T11" fmla="*/ 0 h 348"/>
                <a:gd name="T12" fmla="*/ 1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Freeform 19">
              <a:extLst>
                <a:ext uri="{FF2B5EF4-FFF2-40B4-BE49-F238E27FC236}">
                  <a16:creationId xmlns="" xmlns:a16="http://schemas.microsoft.com/office/drawing/2014/main" id="{2E1F808B-50C0-4DCB-9456-C3D167533FB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 w 312"/>
                <a:gd name="T1" fmla="*/ 0 h 135"/>
                <a:gd name="T2" fmla="*/ 0 w 312"/>
                <a:gd name="T3" fmla="*/ 0 h 135"/>
                <a:gd name="T4" fmla="*/ 1 w 312"/>
                <a:gd name="T5" fmla="*/ 0 h 135"/>
                <a:gd name="T6" fmla="*/ 1 w 312"/>
                <a:gd name="T7" fmla="*/ 0 h 135"/>
                <a:gd name="T8" fmla="*/ 1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0" name="Group 20">
              <a:extLst>
                <a:ext uri="{FF2B5EF4-FFF2-40B4-BE49-F238E27FC236}">
                  <a16:creationId xmlns="" xmlns:a16="http://schemas.microsoft.com/office/drawing/2014/main" id="{E0226E5F-72BA-4F03-81E0-0C649261141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>
                <a:extLst>
                  <a:ext uri="{FF2B5EF4-FFF2-40B4-BE49-F238E27FC236}">
                    <a16:creationId xmlns="" xmlns:a16="http://schemas.microsoft.com/office/drawing/2014/main" id="{D285B927-1639-4FEB-80AB-23C893B89664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>
                  <a:extLst>
                    <a:ext uri="{FF2B5EF4-FFF2-40B4-BE49-F238E27FC236}">
                      <a16:creationId xmlns="" xmlns:a16="http://schemas.microsoft.com/office/drawing/2014/main" id="{7AD3427A-A623-48C5-9141-081AC051300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0 h 175"/>
                    <a:gd name="T2" fmla="*/ 1 w 313"/>
                    <a:gd name="T3" fmla="*/ 0 h 175"/>
                    <a:gd name="T4" fmla="*/ 1 w 313"/>
                    <a:gd name="T5" fmla="*/ 0 h 175"/>
                    <a:gd name="T6" fmla="*/ 1 w 313"/>
                    <a:gd name="T7" fmla="*/ 0 h 175"/>
                    <a:gd name="T8" fmla="*/ 1 w 313"/>
                    <a:gd name="T9" fmla="*/ 0 h 175"/>
                    <a:gd name="T10" fmla="*/ 1 w 313"/>
                    <a:gd name="T11" fmla="*/ 0 h 175"/>
                    <a:gd name="T12" fmla="*/ 1 w 313"/>
                    <a:gd name="T13" fmla="*/ 0 h 175"/>
                    <a:gd name="T14" fmla="*/ 1 w 313"/>
                    <a:gd name="T15" fmla="*/ 0 h 175"/>
                    <a:gd name="T16" fmla="*/ 0 w 313"/>
                    <a:gd name="T17" fmla="*/ 0 h 175"/>
                    <a:gd name="T18" fmla="*/ 0 w 313"/>
                    <a:gd name="T19" fmla="*/ 0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" name="Freeform 23">
                  <a:extLst>
                    <a:ext uri="{FF2B5EF4-FFF2-40B4-BE49-F238E27FC236}">
                      <a16:creationId xmlns="" xmlns:a16="http://schemas.microsoft.com/office/drawing/2014/main" id="{A0144BBA-B04C-4C14-AF4F-6BBF0319DE8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1 h 266"/>
                    <a:gd name="T2" fmla="*/ 1 w 230"/>
                    <a:gd name="T3" fmla="*/ 1 h 266"/>
                    <a:gd name="T4" fmla="*/ 1 w 230"/>
                    <a:gd name="T5" fmla="*/ 1 h 266"/>
                    <a:gd name="T6" fmla="*/ 1 w 230"/>
                    <a:gd name="T7" fmla="*/ 1 h 266"/>
                    <a:gd name="T8" fmla="*/ 1 w 230"/>
                    <a:gd name="T9" fmla="*/ 0 h 266"/>
                    <a:gd name="T10" fmla="*/ 1 w 230"/>
                    <a:gd name="T11" fmla="*/ 1 h 266"/>
                    <a:gd name="T12" fmla="*/ 1 w 230"/>
                    <a:gd name="T13" fmla="*/ 1 h 266"/>
                    <a:gd name="T14" fmla="*/ 0 w 230"/>
                    <a:gd name="T15" fmla="*/ 1 h 266"/>
                    <a:gd name="T16" fmla="*/ 0 w 230"/>
                    <a:gd name="T17" fmla="*/ 1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" name="Freeform 24">
                  <a:extLst>
                    <a:ext uri="{FF2B5EF4-FFF2-40B4-BE49-F238E27FC236}">
                      <a16:creationId xmlns="" xmlns:a16="http://schemas.microsoft.com/office/drawing/2014/main" id="{566BC2F7-9087-4DFB-A349-CAF8837006E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 h 234"/>
                    <a:gd name="T2" fmla="*/ 0 w 87"/>
                    <a:gd name="T3" fmla="*/ 1 h 234"/>
                    <a:gd name="T4" fmla="*/ 0 w 87"/>
                    <a:gd name="T5" fmla="*/ 1 h 234"/>
                    <a:gd name="T6" fmla="*/ 0 w 87"/>
                    <a:gd name="T7" fmla="*/ 1 h 234"/>
                    <a:gd name="T8" fmla="*/ 0 w 87"/>
                    <a:gd name="T9" fmla="*/ 1 h 234"/>
                    <a:gd name="T10" fmla="*/ 0 w 87"/>
                    <a:gd name="T11" fmla="*/ 1 h 234"/>
                    <a:gd name="T12" fmla="*/ 0 w 87"/>
                    <a:gd name="T13" fmla="*/ 0 h 234"/>
                    <a:gd name="T14" fmla="*/ 0 w 87"/>
                    <a:gd name="T15" fmla="*/ 1 h 234"/>
                    <a:gd name="T16" fmla="*/ 0 w 87"/>
                    <a:gd name="T17" fmla="*/ 1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62" name="Freeform 25">
                <a:extLst>
                  <a:ext uri="{FF2B5EF4-FFF2-40B4-BE49-F238E27FC236}">
                    <a16:creationId xmlns="" xmlns:a16="http://schemas.microsoft.com/office/drawing/2014/main" id="{3C294421-F6E5-44F4-BC2A-EF14EC0C000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 w 1190"/>
                  <a:gd name="T1" fmla="*/ 0 h 500"/>
                  <a:gd name="T2" fmla="*/ 1 w 1190"/>
                  <a:gd name="T3" fmla="*/ 1 h 500"/>
                  <a:gd name="T4" fmla="*/ 1 w 1190"/>
                  <a:gd name="T5" fmla="*/ 1 h 500"/>
                  <a:gd name="T6" fmla="*/ 0 w 1190"/>
                  <a:gd name="T7" fmla="*/ 1 h 500"/>
                  <a:gd name="T8" fmla="*/ 1 w 1190"/>
                  <a:gd name="T9" fmla="*/ 0 h 500"/>
                  <a:gd name="T10" fmla="*/ 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26">
                <a:extLst>
                  <a:ext uri="{FF2B5EF4-FFF2-40B4-BE49-F238E27FC236}">
                    <a16:creationId xmlns="" xmlns:a16="http://schemas.microsoft.com/office/drawing/2014/main" id="{01EFEBFB-00C1-495F-90F0-06B6FE32530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0 w 489"/>
                  <a:gd name="T1" fmla="*/ 1 h 296"/>
                  <a:gd name="T2" fmla="*/ 0 w 489"/>
                  <a:gd name="T3" fmla="*/ 1 h 296"/>
                  <a:gd name="T4" fmla="*/ 0 w 489"/>
                  <a:gd name="T5" fmla="*/ 1 h 296"/>
                  <a:gd name="T6" fmla="*/ 0 w 489"/>
                  <a:gd name="T7" fmla="*/ 1 h 296"/>
                  <a:gd name="T8" fmla="*/ 0 w 489"/>
                  <a:gd name="T9" fmla="*/ 1 h 296"/>
                  <a:gd name="T10" fmla="*/ 0 w 489"/>
                  <a:gd name="T11" fmla="*/ 1 h 296"/>
                  <a:gd name="T12" fmla="*/ 0 w 489"/>
                  <a:gd name="T13" fmla="*/ 1 h 296"/>
                  <a:gd name="T14" fmla="*/ 0 w 489"/>
                  <a:gd name="T15" fmla="*/ 1 h 296"/>
                  <a:gd name="T16" fmla="*/ 0 w 489"/>
                  <a:gd name="T17" fmla="*/ 1 h 296"/>
                  <a:gd name="T18" fmla="*/ 0 w 489"/>
                  <a:gd name="T19" fmla="*/ 1 h 296"/>
                  <a:gd name="T20" fmla="*/ 0 w 489"/>
                  <a:gd name="T21" fmla="*/ 1 h 296"/>
                  <a:gd name="T22" fmla="*/ 0 w 489"/>
                  <a:gd name="T23" fmla="*/ 1 h 296"/>
                  <a:gd name="T24" fmla="*/ 0 w 489"/>
                  <a:gd name="T25" fmla="*/ 1 h 296"/>
                  <a:gd name="T26" fmla="*/ 0 w 489"/>
                  <a:gd name="T27" fmla="*/ 0 h 296"/>
                  <a:gd name="T28" fmla="*/ 0 w 489"/>
                  <a:gd name="T29" fmla="*/ 1 h 296"/>
                  <a:gd name="T30" fmla="*/ 0 w 489"/>
                  <a:gd name="T31" fmla="*/ 1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27">
                <a:extLst>
                  <a:ext uri="{FF2B5EF4-FFF2-40B4-BE49-F238E27FC236}">
                    <a16:creationId xmlns="" xmlns:a16="http://schemas.microsoft.com/office/drawing/2014/main" id="{18D560F1-3A6B-4DC5-8FBE-8CDCF4E5A4B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 w 213"/>
                  <a:gd name="T1" fmla="*/ 0 h 478"/>
                  <a:gd name="T2" fmla="*/ 1 w 213"/>
                  <a:gd name="T3" fmla="*/ 0 h 478"/>
                  <a:gd name="T4" fmla="*/ 1 w 213"/>
                  <a:gd name="T5" fmla="*/ 0 h 478"/>
                  <a:gd name="T6" fmla="*/ 1 w 213"/>
                  <a:gd name="T7" fmla="*/ 0 h 478"/>
                  <a:gd name="T8" fmla="*/ 1 w 213"/>
                  <a:gd name="T9" fmla="*/ 0 h 478"/>
                  <a:gd name="T10" fmla="*/ 1 w 213"/>
                  <a:gd name="T11" fmla="*/ 0 h 478"/>
                  <a:gd name="T12" fmla="*/ 1 w 213"/>
                  <a:gd name="T13" fmla="*/ 0 h 478"/>
                  <a:gd name="T14" fmla="*/ 0 w 213"/>
                  <a:gd name="T15" fmla="*/ 0 h 478"/>
                  <a:gd name="T16" fmla="*/ 1 w 213"/>
                  <a:gd name="T17" fmla="*/ 0 h 478"/>
                  <a:gd name="T18" fmla="*/ 1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65" name="Group 28">
                <a:extLst>
                  <a:ext uri="{FF2B5EF4-FFF2-40B4-BE49-F238E27FC236}">
                    <a16:creationId xmlns="" xmlns:a16="http://schemas.microsoft.com/office/drawing/2014/main" id="{4375920C-AEFD-4316-82EC-5B3C406B30BD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>
                  <a:extLst>
                    <a:ext uri="{FF2B5EF4-FFF2-40B4-BE49-F238E27FC236}">
                      <a16:creationId xmlns="" xmlns:a16="http://schemas.microsoft.com/office/drawing/2014/main" id="{B017E038-EA55-448D-B3C9-3571BBB8AD0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 w 150"/>
                    <a:gd name="T1" fmla="*/ 0 h 173"/>
                    <a:gd name="T2" fmla="*/ 1 w 150"/>
                    <a:gd name="T3" fmla="*/ 1 h 173"/>
                    <a:gd name="T4" fmla="*/ 0 w 150"/>
                    <a:gd name="T5" fmla="*/ 1 h 173"/>
                    <a:gd name="T6" fmla="*/ 1 w 150"/>
                    <a:gd name="T7" fmla="*/ 1 h 173"/>
                    <a:gd name="T8" fmla="*/ 1 w 150"/>
                    <a:gd name="T9" fmla="*/ 1 h 173"/>
                    <a:gd name="T10" fmla="*/ 1 w 150"/>
                    <a:gd name="T11" fmla="*/ 1 h 173"/>
                    <a:gd name="T12" fmla="*/ 1 w 150"/>
                    <a:gd name="T13" fmla="*/ 0 h 173"/>
                    <a:gd name="T14" fmla="*/ 1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7" name="Freeform 30">
                  <a:extLst>
                    <a:ext uri="{FF2B5EF4-FFF2-40B4-BE49-F238E27FC236}">
                      <a16:creationId xmlns="" xmlns:a16="http://schemas.microsoft.com/office/drawing/2014/main" id="{17DC57F9-65C7-4920-8178-382CC477406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 w 1684"/>
                    <a:gd name="T1" fmla="*/ 0 h 880"/>
                    <a:gd name="T2" fmla="*/ 1 w 1684"/>
                    <a:gd name="T3" fmla="*/ 1 h 880"/>
                    <a:gd name="T4" fmla="*/ 0 w 1684"/>
                    <a:gd name="T5" fmla="*/ 1 h 880"/>
                    <a:gd name="T6" fmla="*/ 1 w 1684"/>
                    <a:gd name="T7" fmla="*/ 1 h 880"/>
                    <a:gd name="T8" fmla="*/ 1 w 1684"/>
                    <a:gd name="T9" fmla="*/ 1 h 880"/>
                    <a:gd name="T10" fmla="*/ 1 w 1684"/>
                    <a:gd name="T11" fmla="*/ 1 h 880"/>
                    <a:gd name="T12" fmla="*/ 1 w 1684"/>
                    <a:gd name="T13" fmla="*/ 1 h 880"/>
                    <a:gd name="T14" fmla="*/ 1 w 1684"/>
                    <a:gd name="T15" fmla="*/ 1 h 880"/>
                    <a:gd name="T16" fmla="*/ 1 w 1684"/>
                    <a:gd name="T17" fmla="*/ 1 h 880"/>
                    <a:gd name="T18" fmla="*/ 1 w 1684"/>
                    <a:gd name="T19" fmla="*/ 1 h 880"/>
                    <a:gd name="T20" fmla="*/ 1 w 1684"/>
                    <a:gd name="T21" fmla="*/ 1 h 880"/>
                    <a:gd name="T22" fmla="*/ 1 w 1684"/>
                    <a:gd name="T23" fmla="*/ 1 h 880"/>
                    <a:gd name="T24" fmla="*/ 1 w 1684"/>
                    <a:gd name="T25" fmla="*/ 1 h 880"/>
                    <a:gd name="T26" fmla="*/ 1 w 1684"/>
                    <a:gd name="T27" fmla="*/ 1 h 880"/>
                    <a:gd name="T28" fmla="*/ 1 w 1684"/>
                    <a:gd name="T29" fmla="*/ 1 h 880"/>
                    <a:gd name="T30" fmla="*/ 1 w 1684"/>
                    <a:gd name="T31" fmla="*/ 1 h 880"/>
                    <a:gd name="T32" fmla="*/ 1 w 1684"/>
                    <a:gd name="T33" fmla="*/ 1 h 880"/>
                    <a:gd name="T34" fmla="*/ 1 w 1684"/>
                    <a:gd name="T35" fmla="*/ 1 h 880"/>
                    <a:gd name="T36" fmla="*/ 1 w 1684"/>
                    <a:gd name="T37" fmla="*/ 1 h 880"/>
                    <a:gd name="T38" fmla="*/ 1 w 1684"/>
                    <a:gd name="T39" fmla="*/ 1 h 880"/>
                    <a:gd name="T40" fmla="*/ 1 w 1684"/>
                    <a:gd name="T41" fmla="*/ 1 h 880"/>
                    <a:gd name="T42" fmla="*/ 1 w 1684"/>
                    <a:gd name="T43" fmla="*/ 1 h 880"/>
                    <a:gd name="T44" fmla="*/ 1 w 1684"/>
                    <a:gd name="T45" fmla="*/ 1 h 880"/>
                    <a:gd name="T46" fmla="*/ 1 w 1684"/>
                    <a:gd name="T47" fmla="*/ 0 h 880"/>
                    <a:gd name="T48" fmla="*/ 1 w 1684"/>
                    <a:gd name="T49" fmla="*/ 0 h 880"/>
                    <a:gd name="T50" fmla="*/ 1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8" name="Freeform 31">
                  <a:extLst>
                    <a:ext uri="{FF2B5EF4-FFF2-40B4-BE49-F238E27FC236}">
                      <a16:creationId xmlns="" xmlns:a16="http://schemas.microsoft.com/office/drawing/2014/main" id="{2DBFF8E6-5C9A-4742-BBBF-30966D09559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 w 160"/>
                    <a:gd name="T1" fmla="*/ 0 h 335"/>
                    <a:gd name="T2" fmla="*/ 1 w 160"/>
                    <a:gd name="T3" fmla="*/ 0 h 335"/>
                    <a:gd name="T4" fmla="*/ 0 w 160"/>
                    <a:gd name="T5" fmla="*/ 0 h 335"/>
                    <a:gd name="T6" fmla="*/ 1 w 160"/>
                    <a:gd name="T7" fmla="*/ 0 h 335"/>
                    <a:gd name="T8" fmla="*/ 1 w 160"/>
                    <a:gd name="T9" fmla="*/ 0 h 335"/>
                    <a:gd name="T10" fmla="*/ 1 w 160"/>
                    <a:gd name="T11" fmla="*/ 0 h 335"/>
                    <a:gd name="T12" fmla="*/ 1 w 160"/>
                    <a:gd name="T13" fmla="*/ 0 h 335"/>
                    <a:gd name="T14" fmla="*/ 1 w 160"/>
                    <a:gd name="T15" fmla="*/ 0 h 335"/>
                    <a:gd name="T16" fmla="*/ 1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9" name="Freeform 32">
                  <a:extLst>
                    <a:ext uri="{FF2B5EF4-FFF2-40B4-BE49-F238E27FC236}">
                      <a16:creationId xmlns="" xmlns:a16="http://schemas.microsoft.com/office/drawing/2014/main" id="{B62DDA95-930D-4067-9076-004B1FD2DF2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 w 642"/>
                    <a:gd name="T1" fmla="*/ 1 h 1188"/>
                    <a:gd name="T2" fmla="*/ 0 w 642"/>
                    <a:gd name="T3" fmla="*/ 1 h 1188"/>
                    <a:gd name="T4" fmla="*/ 1 w 642"/>
                    <a:gd name="T5" fmla="*/ 1 h 1188"/>
                    <a:gd name="T6" fmla="*/ 1 w 642"/>
                    <a:gd name="T7" fmla="*/ 0 h 1188"/>
                    <a:gd name="T8" fmla="*/ 1 w 642"/>
                    <a:gd name="T9" fmla="*/ 1 h 1188"/>
                    <a:gd name="T10" fmla="*/ 1 w 642"/>
                    <a:gd name="T11" fmla="*/ 1 h 1188"/>
                    <a:gd name="T12" fmla="*/ 1 w 642"/>
                    <a:gd name="T13" fmla="*/ 1 h 1188"/>
                    <a:gd name="T14" fmla="*/ 1 w 642"/>
                    <a:gd name="T15" fmla="*/ 1 h 1188"/>
                    <a:gd name="T16" fmla="*/ 1 w 642"/>
                    <a:gd name="T17" fmla="*/ 1 h 1188"/>
                    <a:gd name="T18" fmla="*/ 1 w 642"/>
                    <a:gd name="T19" fmla="*/ 1 h 1188"/>
                    <a:gd name="T20" fmla="*/ 1 w 642"/>
                    <a:gd name="T21" fmla="*/ 1 h 1188"/>
                    <a:gd name="T22" fmla="*/ 1 w 642"/>
                    <a:gd name="T23" fmla="*/ 1 h 1188"/>
                    <a:gd name="T24" fmla="*/ 1 w 642"/>
                    <a:gd name="T25" fmla="*/ 1 h 1188"/>
                    <a:gd name="T26" fmla="*/ 1 w 642"/>
                    <a:gd name="T27" fmla="*/ 1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0" name="Freeform 33">
                  <a:extLst>
                    <a:ext uri="{FF2B5EF4-FFF2-40B4-BE49-F238E27FC236}">
                      <a16:creationId xmlns="" xmlns:a16="http://schemas.microsoft.com/office/drawing/2014/main" id="{F66FBCA0-5C6B-4083-B093-C86177EFC17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 h 504"/>
                    <a:gd name="T2" fmla="*/ 1 w 192"/>
                    <a:gd name="T3" fmla="*/ 1 h 504"/>
                    <a:gd name="T4" fmla="*/ 1 w 192"/>
                    <a:gd name="T5" fmla="*/ 1 h 504"/>
                    <a:gd name="T6" fmla="*/ 1 w 192"/>
                    <a:gd name="T7" fmla="*/ 1 h 504"/>
                    <a:gd name="T8" fmla="*/ 1 w 192"/>
                    <a:gd name="T9" fmla="*/ 1 h 504"/>
                    <a:gd name="T10" fmla="*/ 1 w 192"/>
                    <a:gd name="T11" fmla="*/ 1 h 504"/>
                    <a:gd name="T12" fmla="*/ 1 w 192"/>
                    <a:gd name="T13" fmla="*/ 1 h 504"/>
                    <a:gd name="T14" fmla="*/ 1 w 192"/>
                    <a:gd name="T15" fmla="*/ 1 h 504"/>
                    <a:gd name="T16" fmla="*/ 1 w 192"/>
                    <a:gd name="T17" fmla="*/ 0 h 504"/>
                    <a:gd name="T18" fmla="*/ 0 w 192"/>
                    <a:gd name="T19" fmla="*/ 1 h 504"/>
                    <a:gd name="T20" fmla="*/ 0 w 192"/>
                    <a:gd name="T21" fmla="*/ 1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1" name="Freeform 34">
                  <a:extLst>
                    <a:ext uri="{FF2B5EF4-FFF2-40B4-BE49-F238E27FC236}">
                      <a16:creationId xmlns="" xmlns:a16="http://schemas.microsoft.com/office/drawing/2014/main" id="{9E274957-D8EC-4BCE-8DD1-C3A20E6C77E6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 w 390"/>
                    <a:gd name="T1" fmla="*/ 0 h 269"/>
                    <a:gd name="T2" fmla="*/ 1 w 390"/>
                    <a:gd name="T3" fmla="*/ 1 h 269"/>
                    <a:gd name="T4" fmla="*/ 1 w 390"/>
                    <a:gd name="T5" fmla="*/ 1 h 269"/>
                    <a:gd name="T6" fmla="*/ 0 w 390"/>
                    <a:gd name="T7" fmla="*/ 1 h 269"/>
                    <a:gd name="T8" fmla="*/ 0 w 390"/>
                    <a:gd name="T9" fmla="*/ 1 h 269"/>
                    <a:gd name="T10" fmla="*/ 1 w 390"/>
                    <a:gd name="T11" fmla="*/ 1 h 269"/>
                    <a:gd name="T12" fmla="*/ 1 w 390"/>
                    <a:gd name="T13" fmla="*/ 1 h 269"/>
                    <a:gd name="T14" fmla="*/ 1 w 390"/>
                    <a:gd name="T15" fmla="*/ 1 h 269"/>
                    <a:gd name="T16" fmla="*/ 1 w 390"/>
                    <a:gd name="T17" fmla="*/ 1 h 269"/>
                    <a:gd name="T18" fmla="*/ 1 w 390"/>
                    <a:gd name="T19" fmla="*/ 1 h 269"/>
                    <a:gd name="T20" fmla="*/ 1 w 390"/>
                    <a:gd name="T21" fmla="*/ 1 h 269"/>
                    <a:gd name="T22" fmla="*/ 1 w 390"/>
                    <a:gd name="T23" fmla="*/ 0 h 269"/>
                    <a:gd name="T24" fmla="*/ 1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2" name="Freeform 35">
                  <a:extLst>
                    <a:ext uri="{FF2B5EF4-FFF2-40B4-BE49-F238E27FC236}">
                      <a16:creationId xmlns="" xmlns:a16="http://schemas.microsoft.com/office/drawing/2014/main" id="{59FE4E42-4128-43F8-AD1D-BCBD7653121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 h 424"/>
                    <a:gd name="T2" fmla="*/ 1 w 941"/>
                    <a:gd name="T3" fmla="*/ 0 h 424"/>
                    <a:gd name="T4" fmla="*/ 1 w 941"/>
                    <a:gd name="T5" fmla="*/ 1 h 424"/>
                    <a:gd name="T6" fmla="*/ 1 w 941"/>
                    <a:gd name="T7" fmla="*/ 1 h 424"/>
                    <a:gd name="T8" fmla="*/ 1 w 941"/>
                    <a:gd name="T9" fmla="*/ 1 h 424"/>
                    <a:gd name="T10" fmla="*/ 1 w 941"/>
                    <a:gd name="T11" fmla="*/ 1 h 424"/>
                    <a:gd name="T12" fmla="*/ 1 w 941"/>
                    <a:gd name="T13" fmla="*/ 1 h 424"/>
                    <a:gd name="T14" fmla="*/ 1 w 941"/>
                    <a:gd name="T15" fmla="*/ 1 h 424"/>
                    <a:gd name="T16" fmla="*/ 1 w 941"/>
                    <a:gd name="T17" fmla="*/ 1 h 424"/>
                    <a:gd name="T18" fmla="*/ 1 w 941"/>
                    <a:gd name="T19" fmla="*/ 1 h 424"/>
                    <a:gd name="T20" fmla="*/ 0 w 941"/>
                    <a:gd name="T21" fmla="*/ 1 h 424"/>
                    <a:gd name="T22" fmla="*/ 0 w 941"/>
                    <a:gd name="T23" fmla="*/ 1 h 424"/>
                    <a:gd name="T24" fmla="*/ 0 w 941"/>
                    <a:gd name="T25" fmla="*/ 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3" name="Freeform 36">
                  <a:extLst>
                    <a:ext uri="{FF2B5EF4-FFF2-40B4-BE49-F238E27FC236}">
                      <a16:creationId xmlns="" xmlns:a16="http://schemas.microsoft.com/office/drawing/2014/main" id="{068F8088-B05F-414F-A343-C1701C6576D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0 h 173"/>
                    <a:gd name="T2" fmla="*/ 1 w 488"/>
                    <a:gd name="T3" fmla="*/ 0 h 173"/>
                    <a:gd name="T4" fmla="*/ 1 w 488"/>
                    <a:gd name="T5" fmla="*/ 0 h 173"/>
                    <a:gd name="T6" fmla="*/ 1 w 488"/>
                    <a:gd name="T7" fmla="*/ 0 h 173"/>
                    <a:gd name="T8" fmla="*/ 1 w 488"/>
                    <a:gd name="T9" fmla="*/ 0 h 173"/>
                    <a:gd name="T10" fmla="*/ 1 w 488"/>
                    <a:gd name="T11" fmla="*/ 0 h 173"/>
                    <a:gd name="T12" fmla="*/ 1 w 488"/>
                    <a:gd name="T13" fmla="*/ 0 h 173"/>
                    <a:gd name="T14" fmla="*/ 1 w 488"/>
                    <a:gd name="T15" fmla="*/ 0 h 173"/>
                    <a:gd name="T16" fmla="*/ 1 w 488"/>
                    <a:gd name="T17" fmla="*/ 0 h 173"/>
                    <a:gd name="T18" fmla="*/ 1 w 488"/>
                    <a:gd name="T19" fmla="*/ 0 h 173"/>
                    <a:gd name="T20" fmla="*/ 1 w 488"/>
                    <a:gd name="T21" fmla="*/ 0 h 173"/>
                    <a:gd name="T22" fmla="*/ 1 w 488"/>
                    <a:gd name="T23" fmla="*/ 0 h 173"/>
                    <a:gd name="T24" fmla="*/ 1 w 488"/>
                    <a:gd name="T25" fmla="*/ 0 h 173"/>
                    <a:gd name="T26" fmla="*/ 1 w 488"/>
                    <a:gd name="T27" fmla="*/ 0 h 173"/>
                    <a:gd name="T28" fmla="*/ 0 w 488"/>
                    <a:gd name="T29" fmla="*/ 0 h 173"/>
                    <a:gd name="T30" fmla="*/ 0 w 488"/>
                    <a:gd name="T31" fmla="*/ 0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035" name="Group 37">
            <a:extLst>
              <a:ext uri="{FF2B5EF4-FFF2-40B4-BE49-F238E27FC236}">
                <a16:creationId xmlns="" xmlns:a16="http://schemas.microsoft.com/office/drawing/2014/main" id="{F14EF735-7EDB-4E3D-80AE-7B21A221FA69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>
              <a:extLst>
                <a:ext uri="{FF2B5EF4-FFF2-40B4-BE49-F238E27FC236}">
                  <a16:creationId xmlns="" xmlns:a16="http://schemas.microsoft.com/office/drawing/2014/main" id="{671DF290-822D-482C-B488-BEB8865E5DF9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0 w 772"/>
                <a:gd name="T1" fmla="*/ 0 h 3266"/>
                <a:gd name="T2" fmla="*/ 0 w 772"/>
                <a:gd name="T3" fmla="*/ 0 h 3266"/>
                <a:gd name="T4" fmla="*/ 0 w 772"/>
                <a:gd name="T5" fmla="*/ 0 h 3266"/>
                <a:gd name="T6" fmla="*/ 0 w 772"/>
                <a:gd name="T7" fmla="*/ 0 h 3266"/>
                <a:gd name="T8" fmla="*/ 0 w 772"/>
                <a:gd name="T9" fmla="*/ 0 h 3266"/>
                <a:gd name="T10" fmla="*/ 0 w 772"/>
                <a:gd name="T11" fmla="*/ 0 h 3266"/>
                <a:gd name="T12" fmla="*/ 0 w 772"/>
                <a:gd name="T13" fmla="*/ 0 h 3266"/>
                <a:gd name="T14" fmla="*/ 0 w 772"/>
                <a:gd name="T15" fmla="*/ 0 h 3266"/>
                <a:gd name="T16" fmla="*/ 0 w 772"/>
                <a:gd name="T17" fmla="*/ 0 h 3266"/>
                <a:gd name="T18" fmla="*/ 0 w 772"/>
                <a:gd name="T19" fmla="*/ 0 h 3266"/>
                <a:gd name="T20" fmla="*/ 0 w 772"/>
                <a:gd name="T21" fmla="*/ 0 h 3266"/>
                <a:gd name="T22" fmla="*/ 0 w 772"/>
                <a:gd name="T23" fmla="*/ 0 h 3266"/>
                <a:gd name="T24" fmla="*/ 0 w 772"/>
                <a:gd name="T25" fmla="*/ 0 h 3266"/>
                <a:gd name="T26" fmla="*/ 0 w 772"/>
                <a:gd name="T27" fmla="*/ 0 h 3266"/>
                <a:gd name="T28" fmla="*/ 0 w 772"/>
                <a:gd name="T29" fmla="*/ 0 h 3266"/>
                <a:gd name="T30" fmla="*/ 0 w 772"/>
                <a:gd name="T31" fmla="*/ 0 h 3266"/>
                <a:gd name="T32" fmla="*/ 0 w 772"/>
                <a:gd name="T33" fmla="*/ 0 h 3266"/>
                <a:gd name="T34" fmla="*/ 0 w 772"/>
                <a:gd name="T35" fmla="*/ 0 h 3266"/>
                <a:gd name="T36" fmla="*/ 0 w 772"/>
                <a:gd name="T37" fmla="*/ 0 h 3266"/>
                <a:gd name="T38" fmla="*/ 0 w 772"/>
                <a:gd name="T39" fmla="*/ 0 h 3266"/>
                <a:gd name="T40" fmla="*/ 0 w 772"/>
                <a:gd name="T41" fmla="*/ 0 h 3266"/>
                <a:gd name="T42" fmla="*/ 0 w 772"/>
                <a:gd name="T43" fmla="*/ 0 h 3266"/>
                <a:gd name="T44" fmla="*/ 0 w 772"/>
                <a:gd name="T45" fmla="*/ 0 h 3266"/>
                <a:gd name="T46" fmla="*/ 0 w 772"/>
                <a:gd name="T47" fmla="*/ 0 h 3266"/>
                <a:gd name="T48" fmla="*/ 0 w 772"/>
                <a:gd name="T49" fmla="*/ 0 h 3266"/>
                <a:gd name="T50" fmla="*/ 0 w 772"/>
                <a:gd name="T51" fmla="*/ 0 h 3266"/>
                <a:gd name="T52" fmla="*/ 0 w 772"/>
                <a:gd name="T53" fmla="*/ 0 h 3266"/>
                <a:gd name="T54" fmla="*/ 0 w 772"/>
                <a:gd name="T55" fmla="*/ 0 h 3266"/>
                <a:gd name="T56" fmla="*/ 0 w 772"/>
                <a:gd name="T57" fmla="*/ 0 h 3266"/>
                <a:gd name="T58" fmla="*/ 0 w 772"/>
                <a:gd name="T59" fmla="*/ 0 h 3266"/>
                <a:gd name="T60" fmla="*/ 0 w 772"/>
                <a:gd name="T61" fmla="*/ 0 h 3266"/>
                <a:gd name="T62" fmla="*/ 0 w 772"/>
                <a:gd name="T63" fmla="*/ 0 h 3266"/>
                <a:gd name="T64" fmla="*/ 0 w 772"/>
                <a:gd name="T65" fmla="*/ 0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39">
              <a:extLst>
                <a:ext uri="{FF2B5EF4-FFF2-40B4-BE49-F238E27FC236}">
                  <a16:creationId xmlns="" xmlns:a16="http://schemas.microsoft.com/office/drawing/2014/main" id="{85D3112E-29C5-4046-ABAD-3F05E5A25F93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0 w 772"/>
                <a:gd name="T1" fmla="*/ 1 h 3266"/>
                <a:gd name="T2" fmla="*/ 0 w 772"/>
                <a:gd name="T3" fmla="*/ 1 h 3266"/>
                <a:gd name="T4" fmla="*/ 0 w 772"/>
                <a:gd name="T5" fmla="*/ 1 h 3266"/>
                <a:gd name="T6" fmla="*/ 0 w 772"/>
                <a:gd name="T7" fmla="*/ 1 h 3266"/>
                <a:gd name="T8" fmla="*/ 0 w 772"/>
                <a:gd name="T9" fmla="*/ 1 h 3266"/>
                <a:gd name="T10" fmla="*/ 0 w 772"/>
                <a:gd name="T11" fmla="*/ 1 h 3266"/>
                <a:gd name="T12" fmla="*/ 0 w 772"/>
                <a:gd name="T13" fmla="*/ 1 h 3266"/>
                <a:gd name="T14" fmla="*/ 0 w 772"/>
                <a:gd name="T15" fmla="*/ 1 h 3266"/>
                <a:gd name="T16" fmla="*/ 0 w 772"/>
                <a:gd name="T17" fmla="*/ 1 h 3266"/>
                <a:gd name="T18" fmla="*/ 0 w 772"/>
                <a:gd name="T19" fmla="*/ 1 h 3266"/>
                <a:gd name="T20" fmla="*/ 0 w 772"/>
                <a:gd name="T21" fmla="*/ 1 h 3266"/>
                <a:gd name="T22" fmla="*/ 0 w 772"/>
                <a:gd name="T23" fmla="*/ 1 h 3266"/>
                <a:gd name="T24" fmla="*/ 0 w 772"/>
                <a:gd name="T25" fmla="*/ 1 h 3266"/>
                <a:gd name="T26" fmla="*/ 0 w 772"/>
                <a:gd name="T27" fmla="*/ 1 h 3266"/>
                <a:gd name="T28" fmla="*/ 0 w 772"/>
                <a:gd name="T29" fmla="*/ 1 h 3266"/>
                <a:gd name="T30" fmla="*/ 0 w 772"/>
                <a:gd name="T31" fmla="*/ 0 h 3266"/>
                <a:gd name="T32" fmla="*/ 0 w 772"/>
                <a:gd name="T33" fmla="*/ 1 h 3266"/>
                <a:gd name="T34" fmla="*/ 0 w 772"/>
                <a:gd name="T35" fmla="*/ 1 h 3266"/>
                <a:gd name="T36" fmla="*/ 0 w 772"/>
                <a:gd name="T37" fmla="*/ 1 h 3266"/>
                <a:gd name="T38" fmla="*/ 0 w 772"/>
                <a:gd name="T39" fmla="*/ 1 h 3266"/>
                <a:gd name="T40" fmla="*/ 0 w 772"/>
                <a:gd name="T41" fmla="*/ 1 h 3266"/>
                <a:gd name="T42" fmla="*/ 0 w 772"/>
                <a:gd name="T43" fmla="*/ 1 h 3266"/>
                <a:gd name="T44" fmla="*/ 0 w 772"/>
                <a:gd name="T45" fmla="*/ 1 h 3266"/>
                <a:gd name="T46" fmla="*/ 0 w 772"/>
                <a:gd name="T47" fmla="*/ 1 h 3266"/>
                <a:gd name="T48" fmla="*/ 0 w 772"/>
                <a:gd name="T49" fmla="*/ 1 h 3266"/>
                <a:gd name="T50" fmla="*/ 0 w 772"/>
                <a:gd name="T51" fmla="*/ 1 h 3266"/>
                <a:gd name="T52" fmla="*/ 0 w 772"/>
                <a:gd name="T53" fmla="*/ 1 h 3266"/>
                <a:gd name="T54" fmla="*/ 0 w 772"/>
                <a:gd name="T55" fmla="*/ 1 h 3266"/>
                <a:gd name="T56" fmla="*/ 0 w 772"/>
                <a:gd name="T57" fmla="*/ 1 h 3266"/>
                <a:gd name="T58" fmla="*/ 0 w 772"/>
                <a:gd name="T59" fmla="*/ 1 h 3266"/>
                <a:gd name="T60" fmla="*/ 0 w 772"/>
                <a:gd name="T61" fmla="*/ 1 h 3266"/>
                <a:gd name="T62" fmla="*/ 0 w 772"/>
                <a:gd name="T63" fmla="*/ 1 h 3266"/>
                <a:gd name="T64" fmla="*/ 0 w 772"/>
                <a:gd name="T65" fmla="*/ 1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6" name="Group 40">
            <a:extLst>
              <a:ext uri="{FF2B5EF4-FFF2-40B4-BE49-F238E27FC236}">
                <a16:creationId xmlns="" xmlns:a16="http://schemas.microsoft.com/office/drawing/2014/main" id="{52E00276-A445-4BD4-B466-FC5E89D6210B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>
              <a:extLst>
                <a:ext uri="{FF2B5EF4-FFF2-40B4-BE49-F238E27FC236}">
                  <a16:creationId xmlns="" xmlns:a16="http://schemas.microsoft.com/office/drawing/2014/main" id="{1602A5F9-A9B8-45BA-B8EF-3AFD87F1BDA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>
                <a:extLst>
                  <a:ext uri="{FF2B5EF4-FFF2-40B4-BE49-F238E27FC236}">
                    <a16:creationId xmlns="" xmlns:a16="http://schemas.microsoft.com/office/drawing/2014/main" id="{A7756852-9A01-4BDC-AEDC-C50EB0CB9C7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0 w 245"/>
                  <a:gd name="T1" fmla="*/ 0 h 806"/>
                  <a:gd name="T2" fmla="*/ 0 w 245"/>
                  <a:gd name="T3" fmla="*/ 0 h 806"/>
                  <a:gd name="T4" fmla="*/ 0 w 245"/>
                  <a:gd name="T5" fmla="*/ 0 h 806"/>
                  <a:gd name="T6" fmla="*/ 0 w 245"/>
                  <a:gd name="T7" fmla="*/ 0 h 806"/>
                  <a:gd name="T8" fmla="*/ 0 w 245"/>
                  <a:gd name="T9" fmla="*/ 0 h 806"/>
                  <a:gd name="T10" fmla="*/ 0 w 245"/>
                  <a:gd name="T11" fmla="*/ 0 h 806"/>
                  <a:gd name="T12" fmla="*/ 0 w 245"/>
                  <a:gd name="T13" fmla="*/ 0 h 806"/>
                  <a:gd name="T14" fmla="*/ 0 w 245"/>
                  <a:gd name="T15" fmla="*/ 0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40" name="Group 43">
                <a:extLst>
                  <a:ext uri="{FF2B5EF4-FFF2-40B4-BE49-F238E27FC236}">
                    <a16:creationId xmlns="" xmlns:a16="http://schemas.microsoft.com/office/drawing/2014/main" id="{334288F1-88D9-4402-A2E1-1ADBC53C9E2C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>
                  <a:extLst>
                    <a:ext uri="{FF2B5EF4-FFF2-40B4-BE49-F238E27FC236}">
                      <a16:creationId xmlns="" xmlns:a16="http://schemas.microsoft.com/office/drawing/2014/main" id="{15D24A57-6118-4C87-86AD-7CAD6473C7E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0 w 604"/>
                    <a:gd name="T3" fmla="*/ 0 h 349"/>
                    <a:gd name="T4" fmla="*/ 0 w 604"/>
                    <a:gd name="T5" fmla="*/ 0 h 349"/>
                    <a:gd name="T6" fmla="*/ 0 w 604"/>
                    <a:gd name="T7" fmla="*/ 0 h 349"/>
                    <a:gd name="T8" fmla="*/ 0 w 604"/>
                    <a:gd name="T9" fmla="*/ 0 h 349"/>
                    <a:gd name="T10" fmla="*/ 0 w 604"/>
                    <a:gd name="T11" fmla="*/ 0 h 349"/>
                    <a:gd name="T12" fmla="*/ 0 w 604"/>
                    <a:gd name="T13" fmla="*/ 0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2" name="Freeform 45">
                  <a:extLst>
                    <a:ext uri="{FF2B5EF4-FFF2-40B4-BE49-F238E27FC236}">
                      <a16:creationId xmlns="" xmlns:a16="http://schemas.microsoft.com/office/drawing/2014/main" id="{191C46E7-A7C8-4CE6-850C-F354081FB0F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0 w 1064"/>
                    <a:gd name="T1" fmla="*/ 0 h 1230"/>
                    <a:gd name="T2" fmla="*/ 0 w 1064"/>
                    <a:gd name="T3" fmla="*/ 0 h 1230"/>
                    <a:gd name="T4" fmla="*/ 0 w 1064"/>
                    <a:gd name="T5" fmla="*/ 0 h 1230"/>
                    <a:gd name="T6" fmla="*/ 0 w 1064"/>
                    <a:gd name="T7" fmla="*/ 0 h 1230"/>
                    <a:gd name="T8" fmla="*/ 0 w 1064"/>
                    <a:gd name="T9" fmla="*/ 0 h 1230"/>
                    <a:gd name="T10" fmla="*/ 0 w 1064"/>
                    <a:gd name="T11" fmla="*/ 0 h 1230"/>
                    <a:gd name="T12" fmla="*/ 0 w 1064"/>
                    <a:gd name="T13" fmla="*/ 0 h 1230"/>
                    <a:gd name="T14" fmla="*/ 0 w 1064"/>
                    <a:gd name="T15" fmla="*/ 0 h 1230"/>
                    <a:gd name="T16" fmla="*/ 0 w 1064"/>
                    <a:gd name="T17" fmla="*/ 0 h 1230"/>
                    <a:gd name="T18" fmla="*/ 0 w 1064"/>
                    <a:gd name="T19" fmla="*/ 0 h 1230"/>
                    <a:gd name="T20" fmla="*/ 0 w 1064"/>
                    <a:gd name="T21" fmla="*/ 0 h 1230"/>
                    <a:gd name="T22" fmla="*/ 0 w 1064"/>
                    <a:gd name="T23" fmla="*/ 0 h 1230"/>
                    <a:gd name="T24" fmla="*/ 0 w 1064"/>
                    <a:gd name="T25" fmla="*/ 0 h 1230"/>
                    <a:gd name="T26" fmla="*/ 0 w 1064"/>
                    <a:gd name="T27" fmla="*/ 0 h 1230"/>
                    <a:gd name="T28" fmla="*/ 0 w 1064"/>
                    <a:gd name="T29" fmla="*/ 0 h 1230"/>
                    <a:gd name="T30" fmla="*/ 0 w 1064"/>
                    <a:gd name="T31" fmla="*/ 0 h 1230"/>
                    <a:gd name="T32" fmla="*/ 0 w 1064"/>
                    <a:gd name="T33" fmla="*/ 0 h 1230"/>
                    <a:gd name="T34" fmla="*/ 0 w 1064"/>
                    <a:gd name="T35" fmla="*/ 0 h 1230"/>
                    <a:gd name="T36" fmla="*/ 0 w 1064"/>
                    <a:gd name="T37" fmla="*/ 0 h 1230"/>
                    <a:gd name="T38" fmla="*/ 0 w 1064"/>
                    <a:gd name="T39" fmla="*/ 0 h 1230"/>
                    <a:gd name="T40" fmla="*/ 0 w 1064"/>
                    <a:gd name="T41" fmla="*/ 0 h 1230"/>
                    <a:gd name="T42" fmla="*/ 0 w 1064"/>
                    <a:gd name="T43" fmla="*/ 0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3" name="Freeform 46">
                  <a:extLst>
                    <a:ext uri="{FF2B5EF4-FFF2-40B4-BE49-F238E27FC236}">
                      <a16:creationId xmlns="" xmlns:a16="http://schemas.microsoft.com/office/drawing/2014/main" id="{58A76932-B4DE-447A-B9F4-2960B07108F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0 w 2002"/>
                    <a:gd name="T1" fmla="*/ 0 h 2521"/>
                    <a:gd name="T2" fmla="*/ 0 w 2002"/>
                    <a:gd name="T3" fmla="*/ 0 h 2521"/>
                    <a:gd name="T4" fmla="*/ 0 w 2002"/>
                    <a:gd name="T5" fmla="*/ 0 h 2521"/>
                    <a:gd name="T6" fmla="*/ 0 w 2002"/>
                    <a:gd name="T7" fmla="*/ 0 h 2521"/>
                    <a:gd name="T8" fmla="*/ 0 w 2002"/>
                    <a:gd name="T9" fmla="*/ 0 h 2521"/>
                    <a:gd name="T10" fmla="*/ 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" name="Freeform 47">
                  <a:extLst>
                    <a:ext uri="{FF2B5EF4-FFF2-40B4-BE49-F238E27FC236}">
                      <a16:creationId xmlns="" xmlns:a16="http://schemas.microsoft.com/office/drawing/2014/main" id="{9A70DFA5-9B4B-4576-B67A-4B39FB409A2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0 w 3007"/>
                    <a:gd name="T1" fmla="*/ 0 h 3771"/>
                    <a:gd name="T2" fmla="*/ 0 w 3007"/>
                    <a:gd name="T3" fmla="*/ 0 h 3771"/>
                    <a:gd name="T4" fmla="*/ 0 w 3007"/>
                    <a:gd name="T5" fmla="*/ 0 h 3771"/>
                    <a:gd name="T6" fmla="*/ 0 w 3007"/>
                    <a:gd name="T7" fmla="*/ 0 h 3771"/>
                    <a:gd name="T8" fmla="*/ 0 w 3007"/>
                    <a:gd name="T9" fmla="*/ 0 h 3771"/>
                    <a:gd name="T10" fmla="*/ 0 w 3007"/>
                    <a:gd name="T11" fmla="*/ 0 h 3771"/>
                    <a:gd name="T12" fmla="*/ 0 w 3007"/>
                    <a:gd name="T13" fmla="*/ 0 h 3771"/>
                    <a:gd name="T14" fmla="*/ 0 w 3007"/>
                    <a:gd name="T15" fmla="*/ 0 h 3771"/>
                    <a:gd name="T16" fmla="*/ 0 w 3007"/>
                    <a:gd name="T17" fmla="*/ 0 h 3771"/>
                    <a:gd name="T18" fmla="*/ 0 w 3007"/>
                    <a:gd name="T19" fmla="*/ 0 h 3771"/>
                    <a:gd name="T20" fmla="*/ 0 w 3007"/>
                    <a:gd name="T21" fmla="*/ 0 h 3771"/>
                    <a:gd name="T22" fmla="*/ 0 w 3007"/>
                    <a:gd name="T23" fmla="*/ 0 h 3771"/>
                    <a:gd name="T24" fmla="*/ 0 w 3007"/>
                    <a:gd name="T25" fmla="*/ 0 h 3771"/>
                    <a:gd name="T26" fmla="*/ 0 w 3007"/>
                    <a:gd name="T27" fmla="*/ 0 h 3771"/>
                    <a:gd name="T28" fmla="*/ 0 w 3007"/>
                    <a:gd name="T29" fmla="*/ 0 h 3771"/>
                    <a:gd name="T30" fmla="*/ 0 w 3007"/>
                    <a:gd name="T31" fmla="*/ 0 h 3771"/>
                    <a:gd name="T32" fmla="*/ 0 w 3007"/>
                    <a:gd name="T33" fmla="*/ 0 h 3771"/>
                    <a:gd name="T34" fmla="*/ 0 w 3007"/>
                    <a:gd name="T35" fmla="*/ 0 h 3771"/>
                    <a:gd name="T36" fmla="*/ 0 w 3007"/>
                    <a:gd name="T37" fmla="*/ 0 h 3771"/>
                    <a:gd name="T38" fmla="*/ 0 w 3007"/>
                    <a:gd name="T39" fmla="*/ 0 h 3771"/>
                    <a:gd name="T40" fmla="*/ 0 w 3007"/>
                    <a:gd name="T41" fmla="*/ 0 h 3771"/>
                    <a:gd name="T42" fmla="*/ 0 w 3007"/>
                    <a:gd name="T43" fmla="*/ 0 h 3771"/>
                    <a:gd name="T44" fmla="*/ 0 w 3007"/>
                    <a:gd name="T45" fmla="*/ 0 h 3771"/>
                    <a:gd name="T46" fmla="*/ 0 w 3007"/>
                    <a:gd name="T47" fmla="*/ 0 h 3771"/>
                    <a:gd name="T48" fmla="*/ 0 w 3007"/>
                    <a:gd name="T49" fmla="*/ 0 h 3771"/>
                    <a:gd name="T50" fmla="*/ 0 w 3007"/>
                    <a:gd name="T51" fmla="*/ 0 h 3771"/>
                    <a:gd name="T52" fmla="*/ 0 w 3007"/>
                    <a:gd name="T53" fmla="*/ 0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" name="Freeform 48">
                  <a:extLst>
                    <a:ext uri="{FF2B5EF4-FFF2-40B4-BE49-F238E27FC236}">
                      <a16:creationId xmlns="" xmlns:a16="http://schemas.microsoft.com/office/drawing/2014/main" id="{E868CE86-B3AF-4F22-8ABC-4974794F8A6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0 h 342"/>
                    <a:gd name="T2" fmla="*/ 0 w 673"/>
                    <a:gd name="T3" fmla="*/ 0 h 342"/>
                    <a:gd name="T4" fmla="*/ 0 w 673"/>
                    <a:gd name="T5" fmla="*/ 0 h 342"/>
                    <a:gd name="T6" fmla="*/ 0 w 673"/>
                    <a:gd name="T7" fmla="*/ 0 h 342"/>
                    <a:gd name="T8" fmla="*/ 0 w 673"/>
                    <a:gd name="T9" fmla="*/ 0 h 342"/>
                    <a:gd name="T10" fmla="*/ 0 w 673"/>
                    <a:gd name="T11" fmla="*/ 0 h 342"/>
                    <a:gd name="T12" fmla="*/ 0 w 673"/>
                    <a:gd name="T13" fmla="*/ 0 h 342"/>
                    <a:gd name="T14" fmla="*/ 0 w 673"/>
                    <a:gd name="T15" fmla="*/ 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6" name="Freeform 49">
                  <a:extLst>
                    <a:ext uri="{FF2B5EF4-FFF2-40B4-BE49-F238E27FC236}">
                      <a16:creationId xmlns="" xmlns:a16="http://schemas.microsoft.com/office/drawing/2014/main" id="{E6D93B64-9B50-425A-8194-95FC72A1725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0 h 403"/>
                    <a:gd name="T2" fmla="*/ 0 w 716"/>
                    <a:gd name="T3" fmla="*/ 0 h 403"/>
                    <a:gd name="T4" fmla="*/ 0 w 716"/>
                    <a:gd name="T5" fmla="*/ 0 h 403"/>
                    <a:gd name="T6" fmla="*/ 0 w 716"/>
                    <a:gd name="T7" fmla="*/ 0 h 403"/>
                    <a:gd name="T8" fmla="*/ 0 w 716"/>
                    <a:gd name="T9" fmla="*/ 0 h 403"/>
                    <a:gd name="T10" fmla="*/ 0 w 716"/>
                    <a:gd name="T11" fmla="*/ 0 h 403"/>
                    <a:gd name="T12" fmla="*/ 0 w 716"/>
                    <a:gd name="T13" fmla="*/ 0 h 403"/>
                    <a:gd name="T14" fmla="*/ 0 w 716"/>
                    <a:gd name="T15" fmla="*/ 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7" name="Freeform 50">
                  <a:extLst>
                    <a:ext uri="{FF2B5EF4-FFF2-40B4-BE49-F238E27FC236}">
                      <a16:creationId xmlns="" xmlns:a16="http://schemas.microsoft.com/office/drawing/2014/main" id="{2A43F382-8F6F-4BD2-8B7B-3B524A24910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0 h 411"/>
                    <a:gd name="T2" fmla="*/ 0 w 717"/>
                    <a:gd name="T3" fmla="*/ 0 h 411"/>
                    <a:gd name="T4" fmla="*/ 0 w 717"/>
                    <a:gd name="T5" fmla="*/ 0 h 411"/>
                    <a:gd name="T6" fmla="*/ 0 w 717"/>
                    <a:gd name="T7" fmla="*/ 0 h 411"/>
                    <a:gd name="T8" fmla="*/ 0 w 717"/>
                    <a:gd name="T9" fmla="*/ 0 h 411"/>
                    <a:gd name="T10" fmla="*/ 0 w 717"/>
                    <a:gd name="T11" fmla="*/ 0 h 411"/>
                    <a:gd name="T12" fmla="*/ 0 w 717"/>
                    <a:gd name="T13" fmla="*/ 0 h 411"/>
                    <a:gd name="T14" fmla="*/ 0 w 717"/>
                    <a:gd name="T15" fmla="*/ 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" name="Freeform 51">
                  <a:extLst>
                    <a:ext uri="{FF2B5EF4-FFF2-40B4-BE49-F238E27FC236}">
                      <a16:creationId xmlns="" xmlns:a16="http://schemas.microsoft.com/office/drawing/2014/main" id="{CED4B8F9-10EF-4E9B-9CB1-696C8207E07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0 h 386"/>
                    <a:gd name="T2" fmla="*/ 0 w 709"/>
                    <a:gd name="T3" fmla="*/ 0 h 386"/>
                    <a:gd name="T4" fmla="*/ 0 w 709"/>
                    <a:gd name="T5" fmla="*/ 0 h 386"/>
                    <a:gd name="T6" fmla="*/ 0 w 709"/>
                    <a:gd name="T7" fmla="*/ 0 h 386"/>
                    <a:gd name="T8" fmla="*/ 0 w 709"/>
                    <a:gd name="T9" fmla="*/ 0 h 386"/>
                    <a:gd name="T10" fmla="*/ 0 w 709"/>
                    <a:gd name="T11" fmla="*/ 0 h 386"/>
                    <a:gd name="T12" fmla="*/ 0 w 709"/>
                    <a:gd name="T13" fmla="*/ 0 h 386"/>
                    <a:gd name="T14" fmla="*/ 0 w 709"/>
                    <a:gd name="T15" fmla="*/ 0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38" name="Line 52">
              <a:extLst>
                <a:ext uri="{FF2B5EF4-FFF2-40B4-BE49-F238E27FC236}">
                  <a16:creationId xmlns="" xmlns:a16="http://schemas.microsoft.com/office/drawing/2014/main" id="{9484FADE-14E1-47C0-83EE-7F54F187C3C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8" r:id="rId1"/>
    <p:sldLayoutId id="2147484157" r:id="rId2"/>
    <p:sldLayoutId id="2147484158" r:id="rId3"/>
    <p:sldLayoutId id="2147484159" r:id="rId4"/>
    <p:sldLayoutId id="2147484160" r:id="rId5"/>
    <p:sldLayoutId id="2147484161" r:id="rId6"/>
    <p:sldLayoutId id="2147484162" r:id="rId7"/>
    <p:sldLayoutId id="2147484163" r:id="rId8"/>
    <p:sldLayoutId id="2147484164" r:id="rId9"/>
    <p:sldLayoutId id="2147484165" r:id="rId10"/>
    <p:sldLayoutId id="2147484166" r:id="rId11"/>
    <p:sldLayoutId id="214748416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="" xmlns:a16="http://schemas.microsoft.com/office/drawing/2014/main" id="{D26C85B3-44BF-414D-90F0-A634478F11F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067175" y="333375"/>
            <a:ext cx="5292725" cy="1944688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>
                <a:solidFill>
                  <a:srgbClr val="FF0000"/>
                </a:solidFill>
                <a:latin typeface="Cataneo BT" pitchFamily="66" charset="0"/>
              </a:rPr>
              <a:t>2.RODITELJSKI SESTANEK </a:t>
            </a:r>
            <a:r>
              <a:rPr lang="sl-SI" dirty="0" smtClean="0">
                <a:solidFill>
                  <a:srgbClr val="FF0000"/>
                </a:solidFill>
                <a:latin typeface="Cataneo BT" pitchFamily="66" charset="0"/>
              </a:rPr>
              <a:t>3.B</a:t>
            </a:r>
            <a:r>
              <a:rPr lang="sl-SI" sz="3200" dirty="0">
                <a:solidFill>
                  <a:srgbClr val="FF0000"/>
                </a:solidFill>
                <a:latin typeface="Cataneo BT" pitchFamily="66" charset="0"/>
              </a:rPr>
              <a:t/>
            </a:r>
            <a:br>
              <a:rPr lang="sl-SI" sz="3200" dirty="0">
                <a:solidFill>
                  <a:srgbClr val="FF0000"/>
                </a:solidFill>
                <a:latin typeface="Cataneo BT" pitchFamily="66" charset="0"/>
              </a:rPr>
            </a:br>
            <a:r>
              <a:rPr lang="sl-SI" sz="3200" dirty="0">
                <a:solidFill>
                  <a:srgbClr val="FF0000"/>
                </a:solidFill>
                <a:latin typeface="Cataneo BT" pitchFamily="66" charset="0"/>
              </a:rPr>
              <a:t> ŠOL.LETO 2019/20 </a:t>
            </a:r>
            <a:endParaRPr lang="en-US" sz="3200" dirty="0">
              <a:solidFill>
                <a:srgbClr val="FF0000"/>
              </a:solidFill>
              <a:latin typeface="Cataneo BT" pitchFamily="66" charset="0"/>
            </a:endParaRPr>
          </a:p>
        </p:txBody>
      </p:sp>
      <p:pic>
        <p:nvPicPr>
          <p:cNvPr id="3075" name="Picture 4">
            <a:extLst>
              <a:ext uri="{FF2B5EF4-FFF2-40B4-BE49-F238E27FC236}">
                <a16:creationId xmlns="" xmlns:a16="http://schemas.microsoft.com/office/drawing/2014/main" id="{CE3D5794-716C-41F4-A460-A6820D9B5DA0}"/>
              </a:ext>
            </a:extLst>
          </p:cNvPr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03350" y="2852738"/>
            <a:ext cx="2876550" cy="22320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3076" name="Object 5">
            <a:extLst>
              <a:ext uri="{FF2B5EF4-FFF2-40B4-BE49-F238E27FC236}">
                <a16:creationId xmlns="" xmlns:a16="http://schemas.microsoft.com/office/drawing/2014/main" id="{9CA1B27C-5FA7-4617-A492-34B5B06B79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19700" y="2924175"/>
          <a:ext cx="2376488" cy="216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Slika" r:id="rId4" imgW="1095153" imgH="1098191" progId="Word.Picture.8">
                  <p:embed/>
                </p:oleObj>
              </mc:Choice>
              <mc:Fallback>
                <p:oleObj name="Slika" r:id="rId4" imgW="1095153" imgH="1098191" progId="Word.Picture.8">
                  <p:embed/>
                  <p:pic>
                    <p:nvPicPr>
                      <p:cNvPr id="3076" name="Object 5">
                        <a:extLst>
                          <a:ext uri="{FF2B5EF4-FFF2-40B4-BE49-F238E27FC236}">
                            <a16:creationId xmlns="" xmlns:a16="http://schemas.microsoft.com/office/drawing/2014/main" id="{9CA1B27C-5FA7-4617-A492-34B5B06B79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2924175"/>
                        <a:ext cx="2376488" cy="216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9281CA55-4DBB-E041-8FA5-346486BF1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>
                <a:solidFill>
                  <a:srgbClr val="FE8E66"/>
                </a:solidFill>
              </a:rPr>
              <a:t>RAZNO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="" xmlns:a16="http://schemas.microsoft.com/office/drawing/2014/main" id="{A5881A12-2490-B149-9104-661F8D730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  <a:p>
            <a:r>
              <a:rPr lang="sl-SI"/>
              <a:t>Vprašanja</a:t>
            </a:r>
          </a:p>
          <a:p>
            <a:r>
              <a:rPr lang="sl-SI"/>
              <a:t>Predlogi in pobude</a:t>
            </a:r>
          </a:p>
          <a:p>
            <a:r>
              <a:rPr lang="sl-SI"/>
              <a:t>Pripombe</a:t>
            </a:r>
          </a:p>
        </p:txBody>
      </p:sp>
    </p:spTree>
    <p:extLst>
      <p:ext uri="{BB962C8B-B14F-4D97-AF65-F5344CB8AC3E}">
        <p14:creationId xmlns:p14="http://schemas.microsoft.com/office/powerpoint/2010/main" val="2087795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>
            <a:extLst>
              <a:ext uri="{FF2B5EF4-FFF2-40B4-BE49-F238E27FC236}">
                <a16:creationId xmlns="" xmlns:a16="http://schemas.microsoft.com/office/drawing/2014/main" id="{78A116DA-CAA4-41A8-BE15-B6540AD4E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755650"/>
          </a:xfrm>
        </p:spPr>
        <p:txBody>
          <a:bodyPr/>
          <a:lstStyle/>
          <a:p>
            <a:r>
              <a:rPr lang="sl-SI" altLang="en-US" sz="3200">
                <a:solidFill>
                  <a:srgbClr val="FE8E66"/>
                </a:solidFill>
              </a:rPr>
              <a:t>SPOŠTOVANI</a:t>
            </a:r>
            <a:r>
              <a:rPr lang="sl-SI" altLang="en-US" sz="3200"/>
              <a:t> </a:t>
            </a:r>
            <a:r>
              <a:rPr lang="sl-SI" altLang="en-US" sz="3200">
                <a:solidFill>
                  <a:srgbClr val="FE8E66"/>
                </a:solidFill>
              </a:rPr>
              <a:t>STARŠI</a:t>
            </a:r>
            <a:r>
              <a:rPr lang="sl-SI" altLang="en-US" sz="3200"/>
              <a:t>,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54D15DA-A963-4669-8B4B-2B0D98DE4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5288" y="1828799"/>
            <a:ext cx="5981212" cy="2530719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sl-SI" dirty="0">
                <a:solidFill>
                  <a:srgbClr val="0066FF"/>
                </a:solidFill>
              </a:rPr>
              <a:t>Hvala</a:t>
            </a:r>
          </a:p>
          <a:p>
            <a:pPr marL="0" indent="0" algn="ctr">
              <a:buNone/>
              <a:defRPr/>
            </a:pPr>
            <a:r>
              <a:rPr lang="sl-SI" dirty="0">
                <a:solidFill>
                  <a:srgbClr val="0066FF"/>
                </a:solidFill>
              </a:rPr>
              <a:t>za </a:t>
            </a:r>
          </a:p>
          <a:p>
            <a:pPr marL="0" indent="0" algn="ctr">
              <a:buNone/>
              <a:defRPr/>
            </a:pPr>
            <a:r>
              <a:rPr lang="sl-SI" dirty="0">
                <a:solidFill>
                  <a:srgbClr val="0066FF"/>
                </a:solidFill>
              </a:rPr>
              <a:t>pozornost,</a:t>
            </a:r>
          </a:p>
          <a:p>
            <a:pPr marL="0" indent="0">
              <a:buNone/>
              <a:defRPr/>
            </a:pPr>
            <a:endParaRPr lang="sl-SI" dirty="0"/>
          </a:p>
          <a:p>
            <a:pPr marL="0" indent="0">
              <a:buNone/>
              <a:defRPr/>
            </a:pPr>
            <a:endParaRPr lang="sl-SI" dirty="0"/>
          </a:p>
          <a:p>
            <a:pPr marL="0" indent="0">
              <a:buFontTx/>
              <a:buNone/>
              <a:defRPr/>
            </a:pPr>
            <a:r>
              <a:rPr lang="sl-SI" dirty="0"/>
              <a:t>  </a:t>
            </a:r>
          </a:p>
          <a:p>
            <a:pPr marL="0" indent="0" algn="r">
              <a:buFontTx/>
              <a:buNone/>
              <a:defRPr/>
            </a:pPr>
            <a:r>
              <a:rPr lang="sl-SI" sz="2400" dirty="0"/>
              <a:t>Razredničarka</a:t>
            </a:r>
            <a:r>
              <a:rPr lang="sl-SI" dirty="0"/>
              <a:t> </a:t>
            </a:r>
          </a:p>
          <a:p>
            <a:pPr marL="0" indent="0" algn="r">
              <a:buFontTx/>
              <a:buNone/>
              <a:defRPr/>
            </a:pPr>
            <a:r>
              <a:rPr lang="sl-SI" dirty="0"/>
              <a:t>                                </a:t>
            </a:r>
            <a:r>
              <a:rPr lang="sl-SI" sz="1800" dirty="0" smtClean="0"/>
              <a:t>Irena Japelj</a:t>
            </a:r>
            <a:endParaRPr lang="sl-SI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="" xmlns:a16="http://schemas.microsoft.com/office/drawing/2014/main" id="{9A5CF4A8-4509-4DAE-8357-E40078CC86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612775"/>
          </a:xfrm>
        </p:spPr>
        <p:txBody>
          <a:bodyPr/>
          <a:lstStyle/>
          <a:p>
            <a:pPr eaLnBrk="1" hangingPunct="1"/>
            <a:r>
              <a:rPr lang="sl-SI" altLang="en-US" sz="3600" b="1">
                <a:solidFill>
                  <a:srgbClr val="FE8E66"/>
                </a:solidFill>
                <a:latin typeface="Cataneo BT" pitchFamily="66" charset="0"/>
              </a:rPr>
              <a:t>DNEVNI RED</a:t>
            </a:r>
            <a:endParaRPr lang="en-US" altLang="en-US" sz="3600" b="1">
              <a:solidFill>
                <a:srgbClr val="FE8E66"/>
              </a:solidFill>
              <a:latin typeface="Cataneo BT" pitchFamily="66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="" xmlns:a16="http://schemas.microsoft.com/office/drawing/2014/main" id="{9B7B7ADE-22C3-4EF6-93DC-ABBD61B9F1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91369"/>
            <a:ext cx="7696200" cy="4945919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  <a:buAutoNum type="arabicPeriod"/>
            </a:pPr>
            <a:r>
              <a:rPr lang="sl-SI" altLang="en-US" sz="2800" dirty="0">
                <a:solidFill>
                  <a:srgbClr val="0070C0"/>
                </a:solidFill>
              </a:rPr>
              <a:t>Lista prisotnosti (dva overovatelja)  </a:t>
            </a:r>
          </a:p>
          <a:p>
            <a:pPr marL="514350" indent="-514350" eaLnBrk="1" hangingPunct="1">
              <a:lnSpc>
                <a:spcPct val="90000"/>
              </a:lnSpc>
              <a:buAutoNum type="arabicPeriod"/>
            </a:pPr>
            <a:r>
              <a:rPr lang="sl-SI" altLang="en-US" sz="2800" dirty="0">
                <a:solidFill>
                  <a:srgbClr val="0070C0"/>
                </a:solidFill>
              </a:rPr>
              <a:t>Pregled uspeha v 1. ocenjevalnem obdobju</a:t>
            </a:r>
          </a:p>
          <a:p>
            <a:pPr marL="514350" indent="-514350" eaLnBrk="1" hangingPunct="1">
              <a:lnSpc>
                <a:spcPct val="90000"/>
              </a:lnSpc>
              <a:buAutoNum type="arabicPeriod"/>
            </a:pPr>
            <a:r>
              <a:rPr lang="sl-SI" altLang="en-US" sz="2800" dirty="0" smtClean="0">
                <a:solidFill>
                  <a:srgbClr val="0070C0"/>
                </a:solidFill>
              </a:rPr>
              <a:t>Ocenjevanje</a:t>
            </a:r>
            <a:r>
              <a:rPr lang="sl-SI" altLang="en-US" sz="2800" dirty="0">
                <a:solidFill>
                  <a:srgbClr val="0070C0"/>
                </a:solidFill>
              </a:rPr>
              <a:t>, tekmovanja in dejavnosti do konca šolskega leta</a:t>
            </a:r>
          </a:p>
          <a:p>
            <a:pPr marL="514350" indent="-514350" eaLnBrk="1" hangingPunct="1">
              <a:lnSpc>
                <a:spcPct val="90000"/>
              </a:lnSpc>
              <a:buFontTx/>
              <a:buAutoNum type="arabicPeriod"/>
            </a:pPr>
            <a:r>
              <a:rPr lang="sl-SI" altLang="en-US" sz="2800" dirty="0">
                <a:solidFill>
                  <a:srgbClr val="0070C0"/>
                </a:solidFill>
              </a:rPr>
              <a:t>Neobvezni izbirni predmeti (4. </a:t>
            </a:r>
            <a:r>
              <a:rPr lang="sl-SI" altLang="en-US" sz="2800" dirty="0" smtClean="0">
                <a:solidFill>
                  <a:srgbClr val="0070C0"/>
                </a:solidFill>
              </a:rPr>
              <a:t>razred</a:t>
            </a:r>
          </a:p>
          <a:p>
            <a:pPr marL="514350" indent="-514350" eaLnBrk="1" hangingPunct="1">
              <a:lnSpc>
                <a:spcPct val="90000"/>
              </a:lnSpc>
              <a:buFontTx/>
              <a:buAutoNum type="arabicPeriod"/>
            </a:pPr>
            <a:r>
              <a:rPr lang="sl-SI" altLang="en-US" sz="2800" dirty="0" smtClean="0">
                <a:solidFill>
                  <a:srgbClr val="0070C0"/>
                </a:solidFill>
              </a:rPr>
              <a:t>Razredna </a:t>
            </a:r>
            <a:r>
              <a:rPr lang="sl-SI" altLang="en-US" sz="2800" dirty="0">
                <a:solidFill>
                  <a:srgbClr val="0070C0"/>
                </a:solidFill>
              </a:rPr>
              <a:t>klima in medsebojni </a:t>
            </a:r>
            <a:r>
              <a:rPr lang="sl-SI" altLang="en-US" sz="2800" dirty="0" smtClean="0">
                <a:solidFill>
                  <a:srgbClr val="0070C0"/>
                </a:solidFill>
              </a:rPr>
              <a:t>odnosi</a:t>
            </a:r>
          </a:p>
          <a:p>
            <a:pPr marL="514350" indent="-514350" eaLnBrk="1" hangingPunct="1">
              <a:lnSpc>
                <a:spcPct val="90000"/>
              </a:lnSpc>
              <a:buFontTx/>
              <a:buAutoNum type="arabicPeriod"/>
            </a:pPr>
            <a:r>
              <a:rPr lang="sl-SI" altLang="en-US" sz="2800" dirty="0" smtClean="0">
                <a:solidFill>
                  <a:srgbClr val="0070C0"/>
                </a:solidFill>
              </a:rPr>
              <a:t>Samostojnost  in odgovornost</a:t>
            </a:r>
            <a:endParaRPr lang="sl-SI" altLang="en-US" sz="2800" dirty="0">
              <a:solidFill>
                <a:srgbClr val="0070C0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buAutoNum type="arabicPeriod"/>
            </a:pPr>
            <a:r>
              <a:rPr lang="sl-SI" altLang="en-US" sz="2800" dirty="0">
                <a:solidFill>
                  <a:srgbClr val="0070C0"/>
                </a:solidFill>
              </a:rPr>
              <a:t>Razno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l-SI" altLang="en-US" sz="2800" dirty="0">
              <a:solidFill>
                <a:srgbClr val="0070C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l-SI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B236F826-3EB7-1E4D-99B9-45BCFE7AE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579" y="-94884"/>
            <a:ext cx="6870700" cy="1600200"/>
          </a:xfrm>
        </p:spPr>
        <p:txBody>
          <a:bodyPr/>
          <a:lstStyle/>
          <a:p>
            <a:r>
              <a:rPr lang="sl-SI" sz="3200" dirty="0">
                <a:solidFill>
                  <a:srgbClr val="FE8E66"/>
                </a:solidFill>
              </a:rPr>
              <a:t>Učni uspeh v 1. ocenjevalnem obdobju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="" xmlns:a16="http://schemas.microsoft.com/office/drawing/2014/main" id="{F5ED281B-F351-0645-8F47-F2AFA689A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79" y="1957022"/>
            <a:ext cx="7696200" cy="3657600"/>
          </a:xfrm>
        </p:spPr>
        <p:txBody>
          <a:bodyPr/>
          <a:lstStyle/>
          <a:p>
            <a:r>
              <a:rPr lang="sl-SI" sz="2400" dirty="0">
                <a:solidFill>
                  <a:srgbClr val="0066FF"/>
                </a:solidFill>
              </a:rPr>
              <a:t>Vsi učenci so bili pozitivno </a:t>
            </a:r>
            <a:r>
              <a:rPr lang="sl-SI" sz="2400" dirty="0" smtClean="0">
                <a:solidFill>
                  <a:srgbClr val="0066FF"/>
                </a:solidFill>
              </a:rPr>
              <a:t>ocenjeni</a:t>
            </a:r>
          </a:p>
          <a:p>
            <a:r>
              <a:rPr lang="sl-SI" sz="2400" dirty="0" smtClean="0">
                <a:solidFill>
                  <a:srgbClr val="0066FF"/>
                </a:solidFill>
              </a:rPr>
              <a:t>Znanje je pri učencih na različnih nivojih, kar pokažejo tudi ocene</a:t>
            </a:r>
          </a:p>
          <a:p>
            <a:r>
              <a:rPr lang="sl-SI" sz="2400" dirty="0" smtClean="0">
                <a:solidFill>
                  <a:srgbClr val="0066FF"/>
                </a:solidFill>
              </a:rPr>
              <a:t>Včasih ocena ni prikaz realnega znanja</a:t>
            </a:r>
          </a:p>
          <a:p>
            <a:r>
              <a:rPr lang="sl-SI" sz="2400" dirty="0" smtClean="0">
                <a:solidFill>
                  <a:srgbClr val="0066FF"/>
                </a:solidFill>
              </a:rPr>
              <a:t>Nekateri učenci se težko sprijaznijo s pridobljeno oceno – povezano z </a:t>
            </a:r>
            <a:r>
              <a:rPr lang="sl-SI" sz="2400" dirty="0">
                <a:solidFill>
                  <a:srgbClr val="0066FF"/>
                </a:solidFill>
              </a:rPr>
              <a:t> </a:t>
            </a:r>
            <a:r>
              <a:rPr lang="sl-SI" sz="2400" dirty="0" smtClean="0">
                <a:solidFill>
                  <a:srgbClr val="0066FF"/>
                </a:solidFill>
              </a:rPr>
              <a:t>željami staršev</a:t>
            </a:r>
          </a:p>
          <a:p>
            <a:r>
              <a:rPr lang="sl-SI" sz="2400" dirty="0" smtClean="0">
                <a:solidFill>
                  <a:srgbClr val="0066FF"/>
                </a:solidFill>
              </a:rPr>
              <a:t>Učenci </a:t>
            </a:r>
            <a:r>
              <a:rPr lang="sl-SI" sz="2400" smtClean="0">
                <a:solidFill>
                  <a:srgbClr val="0066FF"/>
                </a:solidFill>
              </a:rPr>
              <a:t>prehitro mislijo, da znajo</a:t>
            </a:r>
            <a:endParaRPr lang="sl-SI" sz="2400" dirty="0">
              <a:solidFill>
                <a:srgbClr val="0066FF"/>
              </a:solidFill>
            </a:endParaRPr>
          </a:p>
          <a:p>
            <a:endParaRPr lang="sl-SI" sz="2400" dirty="0"/>
          </a:p>
          <a:p>
            <a:pPr marL="457200" lvl="1" indent="0">
              <a:buNone/>
            </a:pPr>
            <a:endParaRPr lang="sl-SI" dirty="0"/>
          </a:p>
          <a:p>
            <a:pPr marL="457200" lvl="1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22787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609A3611-1392-0A4A-BD39-FA4D685E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48029"/>
            <a:ext cx="6870700" cy="563257"/>
          </a:xfrm>
        </p:spPr>
        <p:txBody>
          <a:bodyPr/>
          <a:lstStyle/>
          <a:p>
            <a:r>
              <a:rPr lang="sl-SI" sz="2800">
                <a:solidFill>
                  <a:srgbClr val="FE8E66"/>
                </a:solidFill>
              </a:rPr>
              <a:t>Ocenjevanje do konca šolskega leta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="" xmlns:a16="http://schemas.microsoft.com/office/drawing/2014/main" id="{7FCDE414-13E9-9640-A32F-C7F69BB8A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352" y="1057826"/>
            <a:ext cx="7893109" cy="5179218"/>
          </a:xfrm>
        </p:spPr>
        <p:txBody>
          <a:bodyPr/>
          <a:lstStyle/>
          <a:p>
            <a:r>
              <a:rPr lang="sl-SI" sz="1800" b="1" dirty="0">
                <a:solidFill>
                  <a:srgbClr val="0066FF"/>
                </a:solidFill>
              </a:rPr>
              <a:t>MAT</a:t>
            </a:r>
          </a:p>
          <a:p>
            <a:pPr lvl="1"/>
            <a:r>
              <a:rPr lang="sl-SI" sz="1600" dirty="0">
                <a:solidFill>
                  <a:srgbClr val="000000"/>
                </a:solidFill>
              </a:rPr>
              <a:t>Poštevanka (ustno) </a:t>
            </a:r>
          </a:p>
          <a:p>
            <a:pPr lvl="1"/>
            <a:r>
              <a:rPr lang="sl-SI" sz="1600" dirty="0"/>
              <a:t>Števila do 1000 (pisno in ustno) </a:t>
            </a:r>
          </a:p>
          <a:p>
            <a:r>
              <a:rPr lang="sl-SI" sz="1800" b="1" dirty="0">
                <a:solidFill>
                  <a:srgbClr val="0066FF"/>
                </a:solidFill>
              </a:rPr>
              <a:t>SLJ</a:t>
            </a:r>
          </a:p>
          <a:p>
            <a:pPr lvl="1"/>
            <a:r>
              <a:rPr lang="sl-SI" sz="1600" dirty="0"/>
              <a:t>Neumetnostna besedila (pisno) </a:t>
            </a:r>
          </a:p>
          <a:p>
            <a:pPr lvl="1"/>
            <a:r>
              <a:rPr lang="sl-SI" sz="1600" dirty="0"/>
              <a:t>Opis niza sličic (pisno) </a:t>
            </a:r>
          </a:p>
          <a:p>
            <a:pPr lvl="1"/>
            <a:r>
              <a:rPr lang="sl-SI" sz="1600" dirty="0"/>
              <a:t>Razumevanje umetnostnega besedila (pisno) </a:t>
            </a:r>
          </a:p>
          <a:p>
            <a:pPr lvl="1"/>
            <a:r>
              <a:rPr lang="sl-SI" sz="1600" dirty="0"/>
              <a:t>Govorni nastop (ustno) </a:t>
            </a:r>
          </a:p>
          <a:p>
            <a:pPr lvl="1"/>
            <a:r>
              <a:rPr lang="sl-SI" sz="1600" dirty="0"/>
              <a:t>Branje neznanih besedil (ustno) </a:t>
            </a:r>
          </a:p>
          <a:p>
            <a:r>
              <a:rPr lang="sl-SI" sz="1800" b="1" dirty="0">
                <a:solidFill>
                  <a:srgbClr val="0066FF"/>
                </a:solidFill>
              </a:rPr>
              <a:t>SPO</a:t>
            </a:r>
          </a:p>
          <a:p>
            <a:pPr lvl="1"/>
            <a:r>
              <a:rPr lang="sl-SI" sz="1600" dirty="0"/>
              <a:t>Slovenija in Evropa, prazniki, dediščina, ura (pisno) </a:t>
            </a:r>
          </a:p>
          <a:p>
            <a:pPr lvl="1"/>
            <a:r>
              <a:rPr lang="sl-SI" sz="1600" dirty="0"/>
              <a:t>Živa bitja in okolje (pisno) </a:t>
            </a:r>
          </a:p>
          <a:p>
            <a:pPr lvl="1"/>
            <a:r>
              <a:rPr lang="sl-SI" sz="1600" dirty="0"/>
              <a:t>Ura (ustno) </a:t>
            </a:r>
          </a:p>
          <a:p>
            <a:pPr lvl="1"/>
            <a:r>
              <a:rPr lang="sl-SI" sz="1600" dirty="0"/>
              <a:t>Govorni nastop (ustno) </a:t>
            </a:r>
          </a:p>
          <a:p>
            <a:r>
              <a:rPr lang="sl-SI" sz="1800" b="1" dirty="0">
                <a:solidFill>
                  <a:srgbClr val="0066FF"/>
                </a:solidFill>
              </a:rPr>
              <a:t>GUM</a:t>
            </a:r>
          </a:p>
          <a:p>
            <a:pPr lvl="1"/>
            <a:r>
              <a:rPr lang="sl-SI" sz="1600" dirty="0"/>
              <a:t>Glasbeni besednjak (pisno) </a:t>
            </a:r>
          </a:p>
          <a:p>
            <a:pPr lvl="1"/>
            <a:r>
              <a:rPr lang="sl-SI" sz="1600" dirty="0"/>
              <a:t>Petje obravnavanih pesmi in spremljava pesmic z malimi inštrumenti.</a:t>
            </a:r>
          </a:p>
          <a:p>
            <a:endParaRPr lang="sl-SI" sz="1400" b="1" dirty="0"/>
          </a:p>
          <a:p>
            <a:pPr lvl="1"/>
            <a:endParaRPr lang="sl-SI" sz="1600" dirty="0"/>
          </a:p>
          <a:p>
            <a:pPr lvl="1"/>
            <a:endParaRPr lang="sl-SI" sz="1600" dirty="0"/>
          </a:p>
          <a:p>
            <a:pPr lvl="1"/>
            <a:endParaRPr lang="sl-SI" sz="1600" dirty="0"/>
          </a:p>
          <a:p>
            <a:pPr lvl="1"/>
            <a:endParaRPr lang="sl-SI" sz="1600" dirty="0"/>
          </a:p>
          <a:p>
            <a:endParaRPr lang="sl-SI" sz="2000" dirty="0"/>
          </a:p>
          <a:p>
            <a:pPr lvl="1"/>
            <a:endParaRPr lang="sl-SI" sz="1600" dirty="0"/>
          </a:p>
          <a:p>
            <a:pPr lvl="1"/>
            <a:endParaRPr lang="sl-SI" sz="1600" dirty="0"/>
          </a:p>
          <a:p>
            <a:endParaRPr lang="sl-SI" dirty="0"/>
          </a:p>
          <a:p>
            <a:endParaRPr lang="sl-SI" dirty="0"/>
          </a:p>
          <a:p>
            <a:pPr lvl="1"/>
            <a:endParaRPr lang="sl-SI" dirty="0"/>
          </a:p>
          <a:p>
            <a:pPr lvl="1"/>
            <a:endParaRPr lang="sl-SI" dirty="0"/>
          </a:p>
          <a:p>
            <a:pPr lvl="1"/>
            <a:endParaRPr lang="sl-SI" dirty="0"/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87525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AD4705EB-0096-7E40-B8A6-6C4CEDD10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955797"/>
          </a:xfrm>
        </p:spPr>
        <p:txBody>
          <a:bodyPr/>
          <a:lstStyle/>
          <a:p>
            <a:r>
              <a:rPr lang="sl-SI" sz="3200">
                <a:solidFill>
                  <a:srgbClr val="FE8E66"/>
                </a:solidFill>
              </a:rPr>
              <a:t>Dnevi dejavnosti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="" xmlns:a16="http://schemas.microsoft.com/office/drawing/2014/main" id="{19379ECA-7ED4-8747-95C2-390BC33CF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0" y="1196853"/>
            <a:ext cx="6477000" cy="5029200"/>
          </a:xfrm>
        </p:spPr>
        <p:txBody>
          <a:bodyPr/>
          <a:lstStyle/>
          <a:p>
            <a:r>
              <a:rPr lang="sl-SI" sz="2000" b="1">
                <a:solidFill>
                  <a:srgbClr val="0066FF"/>
                </a:solidFill>
              </a:rPr>
              <a:t>KD</a:t>
            </a:r>
          </a:p>
          <a:p>
            <a:pPr lvl="1"/>
            <a:r>
              <a:rPr lang="sl-SI" sz="1600" u="sng"/>
              <a:t>Cankarjev dom</a:t>
            </a:r>
            <a:endParaRPr lang="sl-SI" sz="1600"/>
          </a:p>
          <a:p>
            <a:pPr lvl="2"/>
            <a:r>
              <a:rPr lang="sl-SI" sz="1600"/>
              <a:t>Gledališko glasbena predstava, Na dvorišču, (17. april) </a:t>
            </a:r>
          </a:p>
          <a:p>
            <a:r>
              <a:rPr lang="sl-SI" sz="2000" b="1">
                <a:solidFill>
                  <a:srgbClr val="0066FF"/>
                </a:solidFill>
              </a:rPr>
              <a:t>ND</a:t>
            </a:r>
          </a:p>
          <a:p>
            <a:pPr lvl="1"/>
            <a:r>
              <a:rPr lang="sl-SI" sz="1600"/>
              <a:t>Š</a:t>
            </a:r>
            <a:r>
              <a:rPr lang="sl-SI" sz="1600" u="sng"/>
              <a:t>olski muzej Ljubljana</a:t>
            </a:r>
          </a:p>
          <a:p>
            <a:pPr lvl="2"/>
            <a:r>
              <a:rPr lang="sl-SI" sz="1600"/>
              <a:t>Učna ura iz leta 1865 in ogled muzeja (26. marec)</a:t>
            </a:r>
            <a:r>
              <a:rPr lang="sl-SI" sz="1200"/>
              <a:t> </a:t>
            </a:r>
          </a:p>
          <a:p>
            <a:pPr lvl="1"/>
            <a:r>
              <a:rPr lang="sl-SI" sz="1600" u="sng"/>
              <a:t>Čebelarski muzej in rojstna hiša Franceta Prešerna </a:t>
            </a:r>
          </a:p>
          <a:p>
            <a:pPr lvl="2"/>
            <a:r>
              <a:rPr lang="sl-SI" sz="1600"/>
              <a:t>Delavnica izdelovanja sveč in voden ogled muzeja ter življenje Franceta Prešerna. (26. maj) </a:t>
            </a:r>
            <a:endParaRPr lang="sl-SI" sz="1200" b="1"/>
          </a:p>
          <a:p>
            <a:r>
              <a:rPr lang="sl-SI" sz="2000" b="1">
                <a:solidFill>
                  <a:srgbClr val="0066FF"/>
                </a:solidFill>
              </a:rPr>
              <a:t>TD</a:t>
            </a:r>
          </a:p>
          <a:p>
            <a:pPr lvl="1"/>
            <a:r>
              <a:rPr lang="sl-SI" sz="1600" u="sng"/>
              <a:t>Ekologija</a:t>
            </a:r>
            <a:r>
              <a:rPr lang="sl-SI" sz="1600"/>
              <a:t> (april) </a:t>
            </a:r>
          </a:p>
          <a:p>
            <a:r>
              <a:rPr lang="sl-SI" sz="2000" b="1">
                <a:solidFill>
                  <a:srgbClr val="0066FF"/>
                </a:solidFill>
              </a:rPr>
              <a:t>ŠD</a:t>
            </a:r>
          </a:p>
          <a:p>
            <a:pPr lvl="1"/>
            <a:r>
              <a:rPr lang="sl-SI" sz="1600" u="sng"/>
              <a:t>Zimski</a:t>
            </a:r>
            <a:r>
              <a:rPr lang="sl-SI" sz="1600"/>
              <a:t> športni dan: drsanje, pohod (16. marec)  </a:t>
            </a:r>
          </a:p>
          <a:p>
            <a:pPr lvl="1"/>
            <a:r>
              <a:rPr lang="sl-SI" sz="1600" u="sng"/>
              <a:t>Atletika</a:t>
            </a:r>
            <a:r>
              <a:rPr lang="sl-SI" sz="1600"/>
              <a:t> in športne </a:t>
            </a:r>
            <a:r>
              <a:rPr lang="sl-SI" sz="1600" u="sng"/>
              <a:t>igre</a:t>
            </a:r>
          </a:p>
          <a:p>
            <a:pPr lvl="1"/>
            <a:r>
              <a:rPr lang="sl-SI" sz="1600"/>
              <a:t>Spomladanski </a:t>
            </a:r>
            <a:r>
              <a:rPr lang="sl-SI" sz="1600" u="sng"/>
              <a:t>pohod</a:t>
            </a:r>
          </a:p>
          <a:p>
            <a:endParaRPr lang="sl-SI" sz="2000"/>
          </a:p>
          <a:p>
            <a:pPr lvl="1"/>
            <a:endParaRPr lang="sl-SI" sz="1600"/>
          </a:p>
          <a:p>
            <a:pPr lvl="1"/>
            <a:endParaRPr lang="sl-SI" sz="1600"/>
          </a:p>
          <a:p>
            <a:pPr lvl="1"/>
            <a:endParaRPr lang="sl-SI" sz="1600"/>
          </a:p>
          <a:p>
            <a:pPr lvl="1"/>
            <a:endParaRPr lang="sl-SI" sz="1600"/>
          </a:p>
        </p:txBody>
      </p:sp>
    </p:spTree>
    <p:extLst>
      <p:ext uri="{BB962C8B-B14F-4D97-AF65-F5344CB8AC3E}">
        <p14:creationId xmlns:p14="http://schemas.microsoft.com/office/powerpoint/2010/main" val="3322937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="" xmlns:a16="http://schemas.microsoft.com/office/drawing/2014/main" id="{06506557-23DA-460E-AA31-E34F5D0B12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684213"/>
          </a:xfrm>
        </p:spPr>
        <p:txBody>
          <a:bodyPr/>
          <a:lstStyle/>
          <a:p>
            <a:pPr eaLnBrk="1" hangingPunct="1"/>
            <a:r>
              <a:rPr lang="sl-SI" altLang="en-US" sz="3200">
                <a:solidFill>
                  <a:srgbClr val="FE8E66"/>
                </a:solidFill>
              </a:rPr>
              <a:t>Tekmovanja</a:t>
            </a:r>
            <a:endParaRPr lang="en-US" altLang="en-US" sz="3200">
              <a:solidFill>
                <a:srgbClr val="FE8E66"/>
              </a:solidFill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="" xmlns:a16="http://schemas.microsoft.com/office/drawing/2014/main" id="{DA086E81-DEF7-4BB8-A516-098F24E808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87644" y="910980"/>
            <a:ext cx="7746756" cy="435524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endParaRPr lang="sl-SI" sz="1600" dirty="0">
              <a:solidFill>
                <a:schemeClr val="folHlink"/>
              </a:solidFill>
            </a:endParaRPr>
          </a:p>
          <a:p>
            <a:pPr eaLnBrk="1" hangingPunct="1">
              <a:defRPr/>
            </a:pPr>
            <a:r>
              <a:rPr lang="sl-SI" sz="1800">
                <a:solidFill>
                  <a:srgbClr val="0066FF"/>
                </a:solidFill>
              </a:rPr>
              <a:t>Matematični kenguru</a:t>
            </a:r>
            <a:r>
              <a:rPr lang="sl-SI" sz="1800">
                <a:solidFill>
                  <a:srgbClr val="000000"/>
                </a:solidFill>
              </a:rPr>
              <a:t>  (19. marec) </a:t>
            </a:r>
          </a:p>
          <a:p>
            <a:pPr eaLnBrk="1" hangingPunct="1">
              <a:defRPr/>
            </a:pPr>
            <a:endParaRPr lang="sl-SI" sz="1800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sl-SI" sz="1800">
                <a:solidFill>
                  <a:srgbClr val="0066FF"/>
                </a:solidFill>
              </a:rPr>
              <a:t>Cankarjevo/Mehurčki,</a:t>
            </a:r>
            <a:r>
              <a:rPr lang="sl-SI" sz="1800">
                <a:solidFill>
                  <a:srgbClr val="000000"/>
                </a:solidFill>
              </a:rPr>
              <a:t> Desa Muck: Anica in grozoviteš (samo šolsko tekmovanje, 2. april) </a:t>
            </a:r>
          </a:p>
          <a:p>
            <a:pPr eaLnBrk="1" hangingPunct="1">
              <a:defRPr/>
            </a:pPr>
            <a:endParaRPr lang="sl-SI" sz="180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sl-SI" sz="1800">
                <a:solidFill>
                  <a:srgbClr val="0066FF"/>
                </a:solidFill>
              </a:rPr>
              <a:t>Bralna značka/Devovo priznanje</a:t>
            </a:r>
            <a:r>
              <a:rPr lang="sl-SI" sz="1800">
                <a:solidFill>
                  <a:srgbClr val="000000"/>
                </a:solidFill>
              </a:rPr>
              <a:t> (do konca aprila) </a:t>
            </a:r>
          </a:p>
          <a:p>
            <a:pPr eaLnBrk="1" hangingPunct="1">
              <a:defRPr/>
            </a:pPr>
            <a:endParaRPr lang="sl-SI" sz="180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sl-SI" sz="1800">
                <a:solidFill>
                  <a:srgbClr val="0066FF"/>
                </a:solidFill>
              </a:rPr>
              <a:t>Računanje </a:t>
            </a:r>
            <a:r>
              <a:rPr lang="sl-SI" sz="1800" dirty="0">
                <a:solidFill>
                  <a:srgbClr val="0066FF"/>
                </a:solidFill>
              </a:rPr>
              <a:t>je </a:t>
            </a:r>
            <a:r>
              <a:rPr lang="sl-SI" sz="1800">
                <a:solidFill>
                  <a:srgbClr val="0066FF"/>
                </a:solidFill>
              </a:rPr>
              <a:t>igra</a:t>
            </a:r>
            <a:r>
              <a:rPr lang="sl-SI" sz="1800">
                <a:solidFill>
                  <a:srgbClr val="000000"/>
                </a:solidFill>
              </a:rPr>
              <a:t>   (vsi tekmujejo, maj) </a:t>
            </a:r>
          </a:p>
          <a:p>
            <a:pPr eaLnBrk="1" hangingPunct="1">
              <a:defRPr/>
            </a:pPr>
            <a:endParaRPr lang="sl-SI" sz="1800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sl-SI" sz="1800" dirty="0">
                <a:solidFill>
                  <a:srgbClr val="0066FF"/>
                </a:solidFill>
              </a:rPr>
              <a:t>Čisti</a:t>
            </a:r>
            <a:r>
              <a:rPr lang="sl-SI" sz="1800" dirty="0">
                <a:solidFill>
                  <a:srgbClr val="000000"/>
                </a:solidFill>
              </a:rPr>
              <a:t> </a:t>
            </a:r>
            <a:r>
              <a:rPr lang="sl-SI" sz="1800" dirty="0">
                <a:solidFill>
                  <a:srgbClr val="0066FF"/>
                </a:solidFill>
              </a:rPr>
              <a:t>zobje</a:t>
            </a:r>
            <a:r>
              <a:rPr lang="sl-SI" sz="1800" dirty="0">
                <a:solidFill>
                  <a:srgbClr val="000000"/>
                </a:solidFill>
              </a:rPr>
              <a:t> – </a:t>
            </a:r>
            <a:r>
              <a:rPr lang="sl-SI" sz="1800">
                <a:solidFill>
                  <a:srgbClr val="000000"/>
                </a:solidFill>
              </a:rPr>
              <a:t>vse leto</a:t>
            </a:r>
            <a:endParaRPr lang="sl-SI" sz="1800" dirty="0">
              <a:solidFill>
                <a:srgbClr val="000000"/>
              </a:solidFill>
            </a:endParaRPr>
          </a:p>
          <a:p>
            <a:pPr marL="0" indent="0" eaLnBrk="1" hangingPunct="1">
              <a:buNone/>
              <a:defRPr/>
            </a:pPr>
            <a:r>
              <a:rPr lang="sl-SI" sz="1800" u="sng">
                <a:solidFill>
                  <a:srgbClr val="000000"/>
                </a:solidFill>
              </a:rPr>
              <a:t> </a:t>
            </a:r>
            <a:endParaRPr lang="sl-SI" sz="1800" dirty="0">
              <a:solidFill>
                <a:srgbClr val="0066FF"/>
              </a:solidFill>
            </a:endParaRPr>
          </a:p>
          <a:p>
            <a:pPr eaLnBrk="1" hangingPunct="1">
              <a:defRPr/>
            </a:pPr>
            <a:r>
              <a:rPr lang="sl-SI" sz="1800" dirty="0">
                <a:solidFill>
                  <a:srgbClr val="0066FF"/>
                </a:solidFill>
              </a:rPr>
              <a:t>Zlati sonček</a:t>
            </a:r>
            <a:r>
              <a:rPr lang="sl-SI" sz="1800" dirty="0">
                <a:solidFill>
                  <a:srgbClr val="000000"/>
                </a:solidFill>
              </a:rPr>
              <a:t> – pri špo vse šolsko leto</a:t>
            </a:r>
          </a:p>
          <a:p>
            <a:pPr marL="0" indent="0" eaLnBrk="1" hangingPunct="1">
              <a:buFontTx/>
              <a:buNone/>
              <a:defRPr/>
            </a:pPr>
            <a:endParaRPr lang="sl-SI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D16C37C9-6007-5146-9ACE-F1168AE5F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52399"/>
            <a:ext cx="6870700" cy="955797"/>
          </a:xfrm>
        </p:spPr>
        <p:txBody>
          <a:bodyPr/>
          <a:lstStyle/>
          <a:p>
            <a:r>
              <a:rPr lang="sl-SI" sz="3200" dirty="0">
                <a:solidFill>
                  <a:srgbClr val="FE8E66"/>
                </a:solidFill>
              </a:rPr>
              <a:t>Neobvezni izbirni predmeti v 4. r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="" xmlns:a16="http://schemas.microsoft.com/office/drawing/2014/main" id="{5A6A5425-FB30-1C41-AEB1-E0F1C8BEC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36417"/>
            <a:ext cx="7696200" cy="5469184"/>
          </a:xfrm>
        </p:spPr>
        <p:txBody>
          <a:bodyPr/>
          <a:lstStyle/>
          <a:p>
            <a:r>
              <a:rPr lang="sl-SI" sz="1800" dirty="0"/>
              <a:t>Otrok lahko izbere </a:t>
            </a:r>
            <a:r>
              <a:rPr lang="sl-SI" sz="1800" dirty="0">
                <a:solidFill>
                  <a:srgbClr val="0066FF"/>
                </a:solidFill>
              </a:rPr>
              <a:t>največ dve uri izbirnih vsebin na teden.</a:t>
            </a:r>
          </a:p>
          <a:p>
            <a:pPr marL="0" indent="0">
              <a:buNone/>
            </a:pPr>
            <a:r>
              <a:rPr lang="sl-SI" sz="1800" dirty="0"/>
              <a:t>To pomeni, da lahko izbere dve vsebini, ki se izvajata eno uro tedensko ali drugi tuji jezik, ki se izvaja dve uri tedensko. </a:t>
            </a:r>
          </a:p>
          <a:p>
            <a:endParaRPr lang="sl-SI" sz="1800" dirty="0"/>
          </a:p>
          <a:p>
            <a:r>
              <a:rPr lang="sl-SI" sz="1800" dirty="0"/>
              <a:t>Normativ, da se vsebine izvajajo, je </a:t>
            </a:r>
            <a:r>
              <a:rPr lang="sl-SI" sz="1800" dirty="0">
                <a:solidFill>
                  <a:srgbClr val="0066FF"/>
                </a:solidFill>
              </a:rPr>
              <a:t>12 učencev. </a:t>
            </a:r>
            <a:r>
              <a:rPr lang="sl-SI" sz="1800" dirty="0"/>
              <a:t>Pri drugem tujem jeziku se skupine ob premalo prijavljenih združujejo. </a:t>
            </a:r>
          </a:p>
          <a:p>
            <a:endParaRPr lang="sl-SI" sz="1800" dirty="0"/>
          </a:p>
          <a:p>
            <a:r>
              <a:rPr lang="sl-SI" sz="1800" dirty="0">
                <a:solidFill>
                  <a:srgbClr val="0066FF"/>
                </a:solidFill>
              </a:rPr>
              <a:t>Neobvezni izbirni predmeti in tedenska obveznost:</a:t>
            </a:r>
            <a:endParaRPr lang="sl-SI" sz="1800" dirty="0"/>
          </a:p>
          <a:p>
            <a:pPr lvl="1"/>
            <a:r>
              <a:rPr lang="sl-SI" sz="1600" dirty="0"/>
              <a:t>Drugi tuji jezik – nemščina (2 uri) </a:t>
            </a:r>
          </a:p>
          <a:p>
            <a:pPr lvl="1"/>
            <a:r>
              <a:rPr lang="sl-SI" sz="1600" dirty="0"/>
              <a:t>Računalništvo (1 ura)  </a:t>
            </a:r>
          </a:p>
          <a:p>
            <a:pPr lvl="1"/>
            <a:r>
              <a:rPr lang="sl-SI" sz="1600" dirty="0"/>
              <a:t>Šport (1 ura) </a:t>
            </a:r>
          </a:p>
          <a:p>
            <a:pPr lvl="1"/>
            <a:r>
              <a:rPr lang="sl-SI" sz="1600" dirty="0"/>
              <a:t>Tehnika (1 ura) </a:t>
            </a:r>
          </a:p>
          <a:p>
            <a:pPr lvl="1"/>
            <a:r>
              <a:rPr lang="sl-SI" sz="1600" dirty="0"/>
              <a:t>Umetnost (1 ura) </a:t>
            </a:r>
          </a:p>
          <a:p>
            <a:pPr lvl="1"/>
            <a:endParaRPr lang="sl-SI" sz="1600" dirty="0">
              <a:solidFill>
                <a:srgbClr val="000000"/>
              </a:solidFill>
            </a:endParaRPr>
          </a:p>
          <a:p>
            <a:r>
              <a:rPr lang="sl-SI" sz="1800" dirty="0">
                <a:solidFill>
                  <a:srgbClr val="000000"/>
                </a:solidFill>
              </a:rPr>
              <a:t>               </a:t>
            </a:r>
            <a:r>
              <a:rPr lang="sl-SI" sz="1800" b="1" dirty="0">
                <a:solidFill>
                  <a:srgbClr val="000000"/>
                </a:solidFill>
              </a:rPr>
              <a:t>Če se otrok odloči, da bo obiskoval izbirni predmet</a:t>
            </a:r>
            <a:r>
              <a:rPr lang="sl-SI" sz="1800" b="1" dirty="0">
                <a:solidFill>
                  <a:srgbClr val="0066FF"/>
                </a:solidFill>
              </a:rPr>
              <a:t>:</a:t>
            </a:r>
          </a:p>
          <a:p>
            <a:r>
              <a:rPr lang="sl-SI" sz="1800" dirty="0">
                <a:solidFill>
                  <a:srgbClr val="0066FF"/>
                </a:solidFill>
              </a:rPr>
              <a:t>                - redna prisotnost</a:t>
            </a:r>
          </a:p>
          <a:p>
            <a:pPr marL="0" indent="0">
              <a:buNone/>
            </a:pPr>
            <a:r>
              <a:rPr lang="sl-SI" sz="1800" dirty="0">
                <a:solidFill>
                  <a:srgbClr val="0066FF"/>
                </a:solidFill>
              </a:rPr>
              <a:t>                     - številčna ocena</a:t>
            </a:r>
          </a:p>
          <a:p>
            <a:endParaRPr lang="sl-SI" sz="1800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46968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909F3D47-7AF9-D241-8516-1021EA3AC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029066"/>
          </a:xfrm>
        </p:spPr>
        <p:txBody>
          <a:bodyPr/>
          <a:lstStyle/>
          <a:p>
            <a:r>
              <a:rPr lang="sl-SI" sz="3600" dirty="0">
                <a:solidFill>
                  <a:srgbClr val="FE8E66"/>
                </a:solidFill>
              </a:rPr>
              <a:t>Razredna klima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="" xmlns:a16="http://schemas.microsoft.com/office/drawing/2014/main" id="{579B0784-232B-AB42-9C0E-938C64A18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45576"/>
            <a:ext cx="7696200" cy="4359519"/>
          </a:xfrm>
        </p:spPr>
        <p:txBody>
          <a:bodyPr/>
          <a:lstStyle/>
          <a:p>
            <a:endParaRPr lang="sl-SI" dirty="0"/>
          </a:p>
          <a:p>
            <a:r>
              <a:rPr lang="sl-SI" sz="2800" dirty="0"/>
              <a:t>V večini je klima pozitivna, prijateljska in delovna. </a:t>
            </a:r>
          </a:p>
          <a:p>
            <a:r>
              <a:rPr lang="sl-SI" sz="2800" dirty="0"/>
              <a:t>Med poukom so </a:t>
            </a:r>
            <a:r>
              <a:rPr lang="sl-SI" sz="2800" dirty="0" smtClean="0"/>
              <a:t>delovni, sodelujejo, vendar nekateri hitro pozabijo na dogovorjena pravila v komunikaciji.</a:t>
            </a:r>
          </a:p>
          <a:p>
            <a:r>
              <a:rPr lang="sl-SI" sz="2800" dirty="0" smtClean="0"/>
              <a:t>Več </a:t>
            </a:r>
            <a:r>
              <a:rPr lang="sl-SI" sz="2800" dirty="0"/>
              <a:t>konfliktov </a:t>
            </a:r>
            <a:r>
              <a:rPr lang="sl-SI" sz="2800" dirty="0" smtClean="0"/>
              <a:t>med fanti, še posebej med odmori, če nisem prisotna.</a:t>
            </a:r>
            <a:endParaRPr lang="sl-SI" sz="2800" dirty="0"/>
          </a:p>
          <a:p>
            <a:r>
              <a:rPr lang="sl-SI" sz="2800" dirty="0"/>
              <a:t>Sprotno reševanje s pogovorom. </a:t>
            </a:r>
          </a:p>
          <a:p>
            <a:endParaRPr lang="sl-SI" sz="2800" dirty="0"/>
          </a:p>
          <a:p>
            <a:endParaRPr lang="sl-SI" sz="2800" dirty="0"/>
          </a:p>
          <a:p>
            <a:r>
              <a:rPr lang="sl-SI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81371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9281CA55-4DBB-E041-8FA5-346486BF1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2800" b="1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Samostojnost in odgovornost</a:t>
            </a:r>
            <a:r>
              <a:rPr lang="de-DE" sz="2800" b="1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/>
            </a:r>
            <a:br>
              <a:rPr lang="de-DE" sz="2800" b="1" i="1" dirty="0">
                <a:solidFill>
                  <a:schemeClr val="tx2">
                    <a:lumMod val="40000"/>
                    <a:lumOff val="60000"/>
                  </a:schemeClr>
                </a:solidFill>
              </a:rPr>
            </a:br>
            <a:endParaRPr lang="sl-SI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="" xmlns:a16="http://schemas.microsoft.com/office/drawing/2014/main" id="{A5881A12-2490-B149-9104-661F8D730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1600" dirty="0"/>
              <a:t>a) </a:t>
            </a:r>
            <a:r>
              <a:rPr lang="sl-SI" sz="1800" dirty="0"/>
              <a:t>Kaj pomeni</a:t>
            </a:r>
            <a:r>
              <a:rPr lang="sl-SI" sz="1800" i="1" dirty="0"/>
              <a:t>, da </a:t>
            </a:r>
            <a:r>
              <a:rPr lang="sl-SI" sz="1800" b="1" i="1" dirty="0"/>
              <a:t>SEM ODGOVOREN</a:t>
            </a:r>
            <a:r>
              <a:rPr lang="sl-SI" sz="1800" b="1" dirty="0"/>
              <a:t>?   </a:t>
            </a:r>
          </a:p>
          <a:p>
            <a:r>
              <a:rPr lang="sl-SI" sz="1800" dirty="0"/>
              <a:t>     Za kaj sem sam odgovoren? </a:t>
            </a:r>
          </a:p>
          <a:p>
            <a:r>
              <a:rPr lang="sl-SI" sz="1800" dirty="0"/>
              <a:t>b) Kaj pomeni, da </a:t>
            </a:r>
            <a:r>
              <a:rPr lang="sl-SI" sz="1800" b="1" dirty="0"/>
              <a:t>SEM SAMOSTOJEN? </a:t>
            </a:r>
            <a:endParaRPr lang="sl-SI" sz="18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sl-SI" sz="1800" dirty="0"/>
              <a:t>     Pri čem sem lahko samostojen?  </a:t>
            </a:r>
          </a:p>
          <a:p>
            <a:endParaRPr lang="sl-SI" sz="1800" dirty="0"/>
          </a:p>
          <a:p>
            <a:pPr lvl="0"/>
            <a:r>
              <a:rPr lang="sl-SI" sz="1600" dirty="0">
                <a:solidFill>
                  <a:srgbClr val="0070C0"/>
                </a:solidFill>
              </a:rPr>
              <a:t>Za kaj sem odgovoren: </a:t>
            </a:r>
          </a:p>
          <a:p>
            <a:pPr lvl="0"/>
            <a:r>
              <a:rPr lang="sl-SI" sz="1800" dirty="0"/>
              <a:t>svoje šolske potrebščine </a:t>
            </a:r>
          </a:p>
          <a:p>
            <a:pPr lvl="0"/>
            <a:r>
              <a:rPr lang="sl-SI" sz="1800" dirty="0"/>
              <a:t>pisanje  domačih nalog </a:t>
            </a:r>
          </a:p>
          <a:p>
            <a:pPr lvl="0"/>
            <a:r>
              <a:rPr lang="sl-SI" sz="1800" dirty="0"/>
              <a:t>Prinašanje učnih listov, delovnih zvezkov, naročenega materiala </a:t>
            </a:r>
          </a:p>
          <a:p>
            <a:pPr lvl="0"/>
            <a:r>
              <a:rPr lang="sl-SI" sz="1800" dirty="0"/>
              <a:t>Vedenja do sošolcev </a:t>
            </a:r>
          </a:p>
          <a:p>
            <a:pPr lvl="0"/>
            <a:r>
              <a:rPr lang="sl-SI" sz="1800" dirty="0"/>
              <a:t>Samostojno pripravljanje potrebščin v torbo </a:t>
            </a:r>
          </a:p>
        </p:txBody>
      </p:sp>
    </p:spTree>
    <p:extLst>
      <p:ext uri="{BB962C8B-B14F-4D97-AF65-F5344CB8AC3E}">
        <p14:creationId xmlns:p14="http://schemas.microsoft.com/office/powerpoint/2010/main" val="2897572049"/>
      </p:ext>
    </p:extLst>
  </p:cSld>
  <p:clrMapOvr>
    <a:masterClrMapping/>
  </p:clrMapOvr>
</p:sld>
</file>

<file path=ppt/theme/theme1.xml><?xml version="1.0" encoding="utf-8"?>
<a:theme xmlns:a="http://schemas.openxmlformats.org/drawingml/2006/main" name="Voščenke">
  <a:themeElements>
    <a:clrScheme name="Voščenke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Voščenk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oščenke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ščenke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ščenke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ščenke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ščenke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ščenke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ščenke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ščenke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846</TotalTime>
  <Words>525</Words>
  <Application>Microsoft Office PowerPoint</Application>
  <PresentationFormat>Diaprojekcija na zaslonu (4:3)</PresentationFormat>
  <Paragraphs>128</Paragraphs>
  <Slides>11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3" baseType="lpstr">
      <vt:lpstr>Voščenke</vt:lpstr>
      <vt:lpstr>Slika</vt:lpstr>
      <vt:lpstr>2.RODITELJSKI SESTANEK 3.B  ŠOL.LETO 2019/20 </vt:lpstr>
      <vt:lpstr>DNEVNI RED</vt:lpstr>
      <vt:lpstr>Učni uspeh v 1. ocenjevalnem obdobju</vt:lpstr>
      <vt:lpstr>Ocenjevanje do konca šolskega leta</vt:lpstr>
      <vt:lpstr>Dnevi dejavnosti</vt:lpstr>
      <vt:lpstr>Tekmovanja</vt:lpstr>
      <vt:lpstr>Neobvezni izbirni predmeti v 4. r</vt:lpstr>
      <vt:lpstr>Razredna klima</vt:lpstr>
      <vt:lpstr>Samostojnost in odgovornost </vt:lpstr>
      <vt:lpstr>RAZNO</vt:lpstr>
      <vt:lpstr>SPOŠTOVANI STARŠI,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1.RODITELJSKI SESTANEK 3.B, ŠOL.LETO 2012/13</dc:title>
  <dc:creator>Japelj</dc:creator>
  <cp:lastModifiedBy>POS15</cp:lastModifiedBy>
  <cp:revision>153</cp:revision>
  <dcterms:created xsi:type="dcterms:W3CDTF">2012-07-17T12:35:26Z</dcterms:created>
  <dcterms:modified xsi:type="dcterms:W3CDTF">2020-03-10T15:51:15Z</dcterms:modified>
</cp:coreProperties>
</file>