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852" r:id="rId3"/>
    <p:sldId id="853" r:id="rId4"/>
    <p:sldId id="885" r:id="rId5"/>
    <p:sldId id="886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9C935B-2541-26DB-8EA3-18AB5896A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499EB5-6B9A-1372-3344-D62BC3277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39FDE4-94CD-87EC-B117-2CBC1770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A6E067-11E8-DDDF-FC49-14D2C406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F9C55C8-765C-76FC-AFBD-A12FD977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509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6BA2EF-23E1-39BA-BC94-9A0B557C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1963E2D-AFB9-5197-DB55-30AEE2BE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60A3F3A-31A0-BA49-6ADE-138D3FDC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72F8092-F182-FA82-C0C7-A754C1AC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B3F0C6-0BBC-0675-B322-6E4E341F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8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C5C7397-A045-E54F-463A-A3054A8FE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13A08DC-E6C6-D22C-C436-61DC2FA82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3A9CF0-465C-6EF1-6626-8B48CCC8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711A0D-D479-34D0-F342-E92FE3AD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BF2AAA-A41A-22FC-A000-191FD79F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421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50578-94F0-4739-8869-0D9192FD6AD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C640E-B024-447C-92FF-A8A93E1DCD47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096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01FDF-049E-4C01-B79A-802AC17B742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0189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062EE-33DB-4882-B14E-36B3A622A80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6234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6A95E-13AD-4F72-8629-73779AEF253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56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51C54-41AC-45D5-AC0B-2747F03CE420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7784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06623-27A7-443C-B985-45F80592E4A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2856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81B1-159B-4F22-90DD-442B9FCFBFB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85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BD7D2D-8DFD-AB39-89D0-6AF51412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9F3143-851B-9D5B-C743-5EC2873F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00F31CC-ED4D-B5C5-C0C7-93161E4E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B16F2D-E8E2-4EC1-FFF5-4ED9A89E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B4CBC2F-F141-0E58-B2B6-DF2DFA5E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4673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ACEA1-E123-42F9-8AD3-64111103D61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052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2221B-F102-4A63-AAB2-0134250A1819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5682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E409F-62B5-40E9-93EC-5D27498C53D5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06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ABEB01-F560-860B-E32F-B017457E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DCBFE07-517D-DCF9-FD1A-95E57B622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642263E-C1E8-FD2F-A686-9D67949F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9DD303-3A9A-453E-F28D-2A79A909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AC3CEA-8650-7440-C12F-6C9E2F8C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74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B6BEF-ABB2-FC08-1BC8-9DA44D46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53BBD6-D2F2-DE63-6C4D-0AF4C6257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E578B48-B919-680F-1D2C-D6043FE62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AA9588A-36FE-F6D6-2220-8B7CC905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EAA3BE5-9B82-B818-2926-C8911F1F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C9213ED-C1E8-5247-AD25-8466B67B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147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8A25A0-C313-3201-EBD7-32150F08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3F146DC-0293-A334-B325-5E194252D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CE91FD7-D185-91EE-5D10-FF191114B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DDF009B-7C20-22DC-F49A-12B2AB075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2CE6BD4-C483-D569-20F8-827A40888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C5B373B-45FA-78A6-C095-2221C46A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677DCCA-8D71-2565-AE68-11328598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CF982AC-BFB0-ABD0-63AD-9F306C0D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8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7D82C8-B20B-AC7B-5AE7-C51381E5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A205976-6B9E-7F17-32D3-C99AE29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6540B29-D01B-89DE-5FC7-BE372222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B510436-28CD-3E21-8DE9-FD04E05A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56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1CA028B-3AC2-6F8E-4E54-92D33D85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4D0D9DC-DC88-3167-4B32-5582926E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9BDBD6B-050D-1A25-0CF8-30F34409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95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93C41-AE2C-4AA5-8847-F28FCA12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6B293B-D9CC-F14D-DB31-122FD8FC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6978F6E-7128-8B67-05B7-38D535CBF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B978D68-ED8A-BF72-0400-91AE2E8A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005864E-045B-1B82-1968-163C7CCA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0CF88DC-D2CD-A9CE-DCFC-190B081D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21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419BFF-4918-ED1C-4C22-2C6B5AC3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FC2CED4-DF23-A509-07BB-91121C0C7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7435860-887C-3625-5D12-CF894C9EB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7BB015-BA87-F50E-4B4D-90217169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F6477D6-4EDA-C014-95CD-B0AA91DF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B773BFD-7C63-00D3-4C91-08CCE72C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278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452D133-2909-1FA0-2718-CE419D84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4E6A77-BCA9-247C-C039-105E24ED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D9C0E43-DF1E-B050-32D2-C7E27EC43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FD67-F73C-416E-B458-93E08CAB98DF}" type="datetimeFigureOut">
              <a:rPr lang="sl-SI" smtClean="0"/>
              <a:t>10. 10. 2023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8F30DFA-4ED3-F562-CDA3-B6C14C3A5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B3FF1F1-9F44-C1D4-5302-784A90E01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30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60A02-4B51-45EE-AC48-DBCCE525414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10. 10. 2023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5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DCE34-1BFE-F9B4-ABF7-D36E2FE6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</p:spPr>
        <p:txBody>
          <a:bodyPr>
            <a:normAutofit/>
          </a:bodyPr>
          <a:lstStyle/>
          <a:p>
            <a:r>
              <a:rPr lang="sl-SI" dirty="0"/>
              <a:t>PODLOŽKE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8521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Podložka je element, ki ga podložimo pod glavo vijaka ali pod matico zato:</a:t>
            </a:r>
          </a:p>
          <a:p>
            <a:r>
              <a:rPr lang="sl-SI" dirty="0"/>
              <a:t>da se pri navijanju matice del, katerega pritrjujemo, ne poškoduje;</a:t>
            </a:r>
          </a:p>
          <a:p>
            <a:r>
              <a:rPr lang="sl-SI" dirty="0"/>
              <a:t>da se zmanjša trenje med matico in podlogo, posebno, če so deli hrapavi;</a:t>
            </a:r>
          </a:p>
          <a:p>
            <a:r>
              <a:rPr lang="sl-SI" dirty="0"/>
              <a:t>da se matica ali glava vijaka ne vtisneta preveč v material, posebno pri mehkejših materialih.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21F2E05-F88A-D2E9-31F1-FCFD0CA7F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73" y="743872"/>
            <a:ext cx="4024967" cy="4893578"/>
          </a:xfrm>
          <a:prstGeom prst="rect">
            <a:avLst/>
          </a:prstGeom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45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DCE34-1BFE-F9B4-ABF7-D36E2FE6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669363"/>
          </a:xfrm>
        </p:spPr>
        <p:txBody>
          <a:bodyPr>
            <a:normAutofit fontScale="90000"/>
          </a:bodyPr>
          <a:lstStyle/>
          <a:p>
            <a:r>
              <a:rPr lang="sl-SI" dirty="0"/>
              <a:t>Vrste podložk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1" y="1160206"/>
            <a:ext cx="10167931" cy="501993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D34817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V praksi največ uporabljamo 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navadne podložke. 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Ravne uporabljamo za manj zahtevne konstrukcije, na eni strani posnete uporabljamo skupaj s </a:t>
            </a:r>
            <a:r>
              <a:rPr kumimoji="0" lang="sl-SI" sz="2000" b="1" i="0" u="none" strike="noStrike" kern="1200" cap="none" spc="10" normalizeH="0" baseline="0" noProof="0" dirty="0" err="1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šestrobo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matico za pritrjevanje elementov na konstrukcije. 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Okrogla podložka s štirikotno luknjo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se uporablja za lesene konstrukcije. 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Štirirobe klinaste podložke 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pa uporabljamo za profile U in I. Z 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vzmetnimi obročki 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in 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vzmetnimi podložkami 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zagotovimo večjo silo trenja med matico in podlago. Služijo tudi kot varovala pred odvijanjem vijačne zveze. Vzmetne podložke poškodujejo </a:t>
            </a:r>
            <a:r>
              <a:rPr kumimoji="0" lang="sl-SI" sz="2000" b="1" i="0" u="none" strike="noStrike" kern="1200" cap="none" spc="10" normalizeH="0" baseline="0" noProof="0" dirty="0" err="1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neležne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površine matice, glave vijaka ali podlage, zato jih uporabljamo za nerazstavljive ali občasno razstavljive zveze. 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Varovalne podložke 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so namenjene varovanju vijačne zveze pred samodejnim odvitjem zaradi dinamičnih obremenitev ali vibracij. Običajno so izdelane iz tanke pločevine, da privihe zlahka upognemo okoli strojnega dela oz. matice. 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Oznaka podložke 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vsebuje tip podložke, imenski premer navoja vijaka d, ki mu je namenjena podložka, in standard podložke, npr. </a:t>
            </a:r>
            <a:r>
              <a:rPr kumimoji="0" lang="sl-SI" sz="2000" b="1" i="0" u="none" strike="noStrike" kern="1200" cap="none" spc="1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podložka B12 – DIN 125.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0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09" y="434975"/>
            <a:ext cx="10540031" cy="60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7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7742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89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Širokozaslonsko</PresentationFormat>
  <Paragraphs>11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Schoolbook</vt:lpstr>
      <vt:lpstr>Wingdings 2</vt:lpstr>
      <vt:lpstr>Officeova tema</vt:lpstr>
      <vt:lpstr>View</vt:lpstr>
      <vt:lpstr>PODLOŽKE </vt:lpstr>
      <vt:lpstr>Vrste podložk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STROJNI ELEMENTI</dc:title>
  <dc:creator>Gaja Vouk</dc:creator>
  <cp:lastModifiedBy>Gaja Vouk</cp:lastModifiedBy>
  <cp:revision>5</cp:revision>
  <dcterms:created xsi:type="dcterms:W3CDTF">2023-10-10T13:58:56Z</dcterms:created>
  <dcterms:modified xsi:type="dcterms:W3CDTF">2023-10-10T14:15:12Z</dcterms:modified>
</cp:coreProperties>
</file>