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3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C670-A275-4F06-8A16-A31B673DC18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12AC-BFE4-41D9-BF12-5572A40E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51" y="1276859"/>
            <a:ext cx="3825098" cy="443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otnik 4"/>
          <p:cNvSpPr/>
          <p:nvPr/>
        </p:nvSpPr>
        <p:spPr>
          <a:xfrm>
            <a:off x="2655973" y="1589313"/>
            <a:ext cx="49696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Srednji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vek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(476</a:t>
            </a:r>
            <a:r>
              <a:rPr lang="en-SI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–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1492)</a:t>
            </a:r>
            <a:endParaRPr lang="sl-SI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31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0844" y="355500"/>
            <a:ext cx="10515600" cy="780281"/>
          </a:xfrm>
        </p:spPr>
        <p:txBody>
          <a:bodyPr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1)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Obdobja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srednjega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veka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16454" y="1135781"/>
            <a:ext cx="8437345" cy="54671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476</a:t>
            </a:r>
            <a:r>
              <a:rPr lang="sl-SI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sl-SI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letnica </a:t>
            </a:r>
            <a:r>
              <a:rPr lang="sl-SI" sz="32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PROPADA ZAHODNEGA DELA RIMSKEGA CESARSTVA in tudi letnica ZAČETKA SREDNJEGA VEKA</a:t>
            </a:r>
            <a:r>
              <a:rPr lang="sl-SI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1492</a:t>
            </a:r>
            <a:r>
              <a:rPr lang="sl-SI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sl-SI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letnica </a:t>
            </a:r>
            <a:r>
              <a:rPr lang="sl-SI" sz="32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ODKRITJA AMERIKE in tudi KONEC SREDNJEGA VEKA.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20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865120" y="315606"/>
            <a:ext cx="85504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Zgodovino srednjega veka delimo na tri obdobja: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sl-SI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ZGODNJI SREDNJI VEK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sl-SI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VISOKI SREDNJI VEK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l-SI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POZNI SREDNJI VEK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3" l="0" r="99778">
                        <a14:foregroundMark x1="49444" y1="75477" x2="49444" y2="75477"/>
                        <a14:foregroundMark x1="50444" y1="81791" x2="50444" y2="81791"/>
                        <a14:foregroundMark x1="49444" y1="87372" x2="49444" y2="87372"/>
                        <a14:foregroundMark x1="61000" y1="92070" x2="61000" y2="92070"/>
                        <a14:foregroundMark x1="59889" y1="85756" x2="59889" y2="85756"/>
                        <a14:foregroundMark x1="59778" y1="81791" x2="59778" y2="81791"/>
                        <a14:backgroundMark x1="60667" y1="51395" x2="60667" y2="5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41" y="1023135"/>
            <a:ext cx="5135351" cy="38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7322" y="365125"/>
            <a:ext cx="8716478" cy="1325563"/>
          </a:xfrm>
        </p:spPr>
        <p:txBody>
          <a:bodyPr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2) </a:t>
            </a:r>
            <a:r>
              <a:rPr lang="sl-SI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PRESELJEVANJE LJUDSTEV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68328" y="1825624"/>
            <a:ext cx="8485472" cy="479498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Ljudstva</a:t>
            </a:r>
            <a:r>
              <a:rPr lang="en-US" sz="3200" dirty="0" smtClean="0"/>
              <a:t> so </a:t>
            </a:r>
            <a:r>
              <a:rPr lang="en-US" sz="3200" dirty="0" err="1" smtClean="0"/>
              <a:t>prihajala</a:t>
            </a:r>
            <a:r>
              <a:rPr lang="en-US" sz="3200" dirty="0" smtClean="0"/>
              <a:t> </a:t>
            </a:r>
            <a:r>
              <a:rPr lang="sl-SI" sz="3200" dirty="0" smtClean="0"/>
              <a:t>z </a:t>
            </a:r>
            <a:r>
              <a:rPr lang="sl-SI" sz="3200" b="1" dirty="0">
                <a:solidFill>
                  <a:srgbClr val="FF0000"/>
                </a:solidFill>
              </a:rPr>
              <a:t>vzhoda</a:t>
            </a:r>
            <a:r>
              <a:rPr lang="sl-SI" sz="3200" dirty="0"/>
              <a:t> ter 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  <a:r>
              <a:rPr lang="sl-SI" sz="3200" b="1" dirty="0">
                <a:solidFill>
                  <a:srgbClr val="FF0000"/>
                </a:solidFill>
              </a:rPr>
              <a:t>severa</a:t>
            </a:r>
            <a:r>
              <a:rPr lang="sl-SI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To so </a:t>
            </a:r>
            <a:r>
              <a:rPr lang="en-US" sz="3200" dirty="0" err="1" smtClean="0"/>
              <a:t>bili</a:t>
            </a:r>
            <a:r>
              <a:rPr lang="en-US" sz="3200" dirty="0" smtClean="0"/>
              <a:t> </a:t>
            </a:r>
            <a:r>
              <a:rPr lang="sl-SI" sz="3200" b="1" dirty="0" smtClean="0">
                <a:solidFill>
                  <a:srgbClr val="FF0000"/>
                </a:solidFill>
              </a:rPr>
              <a:t>Huni</a:t>
            </a:r>
            <a:r>
              <a:rPr lang="sl-SI" sz="3200" b="1" dirty="0">
                <a:solidFill>
                  <a:srgbClr val="FF0000"/>
                </a:solidFill>
              </a:rPr>
              <a:t>, Slovani, Avari </a:t>
            </a:r>
            <a:r>
              <a:rPr lang="sl-SI" sz="3200" dirty="0"/>
              <a:t>in </a:t>
            </a:r>
            <a:r>
              <a:rPr lang="sl-SI" sz="3200" b="1" dirty="0">
                <a:solidFill>
                  <a:srgbClr val="FF0000"/>
                </a:solidFill>
              </a:rPr>
              <a:t>Germani</a:t>
            </a:r>
            <a:r>
              <a:rPr lang="sl-SI" sz="3200" dirty="0"/>
              <a:t> (med Germane sodi veliko </a:t>
            </a:r>
            <a:r>
              <a:rPr lang="sl-SI" sz="3200" dirty="0" smtClean="0"/>
              <a:t>plemen</a:t>
            </a:r>
            <a:r>
              <a:rPr lang="en-US" sz="3200" dirty="0" smtClean="0"/>
              <a:t>, </a:t>
            </a:r>
            <a:r>
              <a:rPr lang="en-US" sz="3200" dirty="0" err="1" smtClean="0"/>
              <a:t>na</a:t>
            </a:r>
            <a:r>
              <a:rPr lang="en-US" sz="3200" dirty="0" smtClean="0"/>
              <a:t> primer</a:t>
            </a:r>
            <a:r>
              <a:rPr lang="sl-SI" sz="3200" dirty="0" smtClean="0"/>
              <a:t> </a:t>
            </a:r>
            <a:r>
              <a:rPr lang="sl-SI" sz="3200" b="1" dirty="0">
                <a:solidFill>
                  <a:srgbClr val="FF0000"/>
                </a:solidFill>
              </a:rPr>
              <a:t>Franki</a:t>
            </a:r>
            <a:r>
              <a:rPr lang="sl-SI" sz="3200" b="1" dirty="0"/>
              <a:t> </a:t>
            </a:r>
            <a:r>
              <a:rPr lang="sl-SI" sz="3200" dirty="0"/>
              <a:t>(predniki Francozov), </a:t>
            </a:r>
            <a:r>
              <a:rPr lang="sl-SI" sz="3200" b="1" dirty="0" smtClean="0">
                <a:solidFill>
                  <a:srgbClr val="FF0000"/>
                </a:solidFill>
              </a:rPr>
              <a:t>Vandali</a:t>
            </a:r>
            <a:r>
              <a:rPr lang="sl-SI" sz="3200" dirty="0" smtClean="0">
                <a:solidFill>
                  <a:srgbClr val="FF0000"/>
                </a:solidFill>
              </a:rPr>
              <a:t>, </a:t>
            </a:r>
            <a:r>
              <a:rPr lang="sl-SI" sz="3200" b="1" dirty="0">
                <a:solidFill>
                  <a:srgbClr val="FF0000"/>
                </a:solidFill>
              </a:rPr>
              <a:t>Vzhodni in Zahodni Goti</a:t>
            </a:r>
            <a:r>
              <a:rPr lang="sl-SI" sz="3200" b="1" dirty="0"/>
              <a:t> </a:t>
            </a:r>
            <a:r>
              <a:rPr lang="sl-SI" sz="3200" dirty="0"/>
              <a:t>(predniki današnjih Nemcev</a:t>
            </a:r>
            <a:r>
              <a:rPr lang="sl-SI" sz="3200" dirty="0" smtClean="0"/>
              <a:t>)</a:t>
            </a:r>
            <a:r>
              <a:rPr lang="en-US" sz="3200" dirty="0" smtClean="0"/>
              <a:t> in </a:t>
            </a:r>
            <a:r>
              <a:rPr lang="en-US" sz="3200" dirty="0" err="1" smtClean="0"/>
              <a:t>mnogi</a:t>
            </a:r>
            <a:r>
              <a:rPr lang="en-US" sz="3200" dirty="0" smtClean="0"/>
              <a:t> </a:t>
            </a:r>
            <a:r>
              <a:rPr lang="en-US" sz="3200" dirty="0" err="1" smtClean="0"/>
              <a:t>drugi</a:t>
            </a:r>
            <a:r>
              <a:rPr lang="sl-SI" sz="3200" dirty="0" smtClean="0"/>
              <a:t>.</a:t>
            </a:r>
            <a:endParaRPr lang="en-US" sz="3200" dirty="0" smtClean="0"/>
          </a:p>
          <a:p>
            <a:endParaRPr lang="en-US" sz="3200" dirty="0"/>
          </a:p>
          <a:p>
            <a:r>
              <a:rPr lang="sl-SI" sz="3200" dirty="0"/>
              <a:t>Preseljevanje ljudstev je trajalo </a:t>
            </a:r>
            <a:r>
              <a:rPr lang="sl-SI" sz="3200" b="1" dirty="0">
                <a:solidFill>
                  <a:srgbClr val="FF0000"/>
                </a:solidFill>
              </a:rPr>
              <a:t>od 4. </a:t>
            </a:r>
            <a:r>
              <a:rPr lang="sl-SI" sz="3200" b="1" dirty="0" smtClean="0">
                <a:solidFill>
                  <a:srgbClr val="FF0000"/>
                </a:solidFill>
              </a:rPr>
              <a:t>do </a:t>
            </a:r>
            <a:r>
              <a:rPr lang="sl-SI" sz="3200" b="1" dirty="0">
                <a:solidFill>
                  <a:srgbClr val="FF0000"/>
                </a:solidFill>
              </a:rPr>
              <a:t>7. stoletja</a:t>
            </a:r>
            <a:r>
              <a:rPr lang="sl-SI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4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52" y="315227"/>
            <a:ext cx="402717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2896134"/>
            <a:ext cx="2991853" cy="3533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4665" r="2377" b="2041"/>
          <a:stretch/>
        </p:blipFill>
        <p:spPr bwMode="auto">
          <a:xfrm>
            <a:off x="7307347" y="313389"/>
            <a:ext cx="2353310" cy="31559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2839352" y="313389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Huni</a:t>
            </a:r>
            <a:endParaRPr lang="sl-SI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000735" y="5934670"/>
            <a:ext cx="2251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Slovani</a:t>
            </a:r>
            <a:endParaRPr lang="sl-SI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150944" y="3288296"/>
            <a:ext cx="2666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Germani</a:t>
            </a:r>
            <a:endParaRPr lang="sl-SI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33137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7000" y="190256"/>
            <a:ext cx="8666285" cy="65622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sl-SI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Vzroki so bili: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Huni</a:t>
            </a:r>
            <a:r>
              <a:rPr lang="sl-SI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bojevito azijsko ljudstvo, ki je uničevalo vse pred seboj in je bilo znano po ropanju in krutosti. Njihov znameniti poveljnik je bil </a:t>
            </a: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Atila</a:t>
            </a:r>
            <a:r>
              <a:rPr lang="sl-SI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so mu zaradi krutosti rekli tudi '</a:t>
            </a:r>
            <a:r>
              <a:rPr lang="sl-SI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bič božji</a:t>
            </a:r>
            <a:r>
              <a:rPr lang="sl-SI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'‘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v </a:t>
            </a:r>
            <a:r>
              <a:rPr lang="en-US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selitev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prisilili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Slovane</a:t>
            </a:r>
            <a:r>
              <a:rPr lang="en-U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Germane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podnebne </a:t>
            </a: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spremembe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bogastvo </a:t>
            </a:r>
            <a:r>
              <a:rPr lang="sl-SI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rimske države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183</Words>
  <Application>Microsoft Office PowerPoint</Application>
  <PresentationFormat>Širokozaslonsko</PresentationFormat>
  <Paragraphs>21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Verdana</vt:lpstr>
      <vt:lpstr>Officeova tema</vt:lpstr>
      <vt:lpstr>PowerPointova predstavitev</vt:lpstr>
      <vt:lpstr>1) Obdobja srednjega veka</vt:lpstr>
      <vt:lpstr>PowerPointova predstavitev</vt:lpstr>
      <vt:lpstr>2) PRESELJEVANJE LJUDSTEV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ivanc</dc:creator>
  <cp:lastModifiedBy>ivanc</cp:lastModifiedBy>
  <cp:revision>3</cp:revision>
  <dcterms:created xsi:type="dcterms:W3CDTF">2021-04-15T14:47:52Z</dcterms:created>
  <dcterms:modified xsi:type="dcterms:W3CDTF">2021-04-15T15:07:36Z</dcterms:modified>
</cp:coreProperties>
</file>