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5" r:id="rId3"/>
    <p:sldId id="276" r:id="rId4"/>
    <p:sldId id="277" r:id="rId5"/>
    <p:sldId id="278" r:id="rId6"/>
    <p:sldId id="269" r:id="rId7"/>
    <p:sldId id="274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1" name="Ograda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18" name="Ograda no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Ograda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1" name="Ograda besedil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7" name="Ograda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068960"/>
            <a:ext cx="3816425" cy="3312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3) Umetnost prvih zgodnjih </a:t>
            </a:r>
            <a:r>
              <a:rPr lang="sl-SI" dirty="0" smtClean="0"/>
              <a:t>civilizacij</a:t>
            </a:r>
            <a:r>
              <a:rPr lang="en-US" smtClean="0"/>
              <a:t> V STAREM VEKU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819584"/>
          </a:xfrm>
        </p:spPr>
        <p:txBody>
          <a:bodyPr/>
          <a:lstStyle/>
          <a:p>
            <a:r>
              <a:rPr lang="sl-SI" dirty="0" smtClean="0"/>
              <a:t>Prve zgodnje civilizacije (</a:t>
            </a:r>
            <a:r>
              <a:rPr lang="sl-SI" b="1" dirty="0" smtClean="0">
                <a:solidFill>
                  <a:srgbClr val="FF0000"/>
                </a:solidFill>
              </a:rPr>
              <a:t>Egipčani, Sumerci, Maji</a:t>
            </a:r>
            <a:r>
              <a:rPr lang="sl-SI" b="1" dirty="0" smtClean="0"/>
              <a:t> …) </a:t>
            </a:r>
            <a:r>
              <a:rPr lang="en-US" dirty="0" smtClean="0"/>
              <a:t>so </a:t>
            </a:r>
            <a:r>
              <a:rPr lang="en-US" dirty="0" err="1" smtClean="0"/>
              <a:t>umetnost</a:t>
            </a:r>
            <a:r>
              <a:rPr lang="en-US" dirty="0" smtClean="0"/>
              <a:t> </a:t>
            </a:r>
            <a:r>
              <a:rPr lang="en-US" dirty="0" err="1" smtClean="0"/>
              <a:t>namenile</a:t>
            </a:r>
            <a:r>
              <a:rPr lang="en-US" dirty="0" smtClean="0"/>
              <a:t> </a:t>
            </a:r>
            <a:r>
              <a:rPr lang="en-US" dirty="0" err="1" smtClean="0"/>
              <a:t>upodabljanju</a:t>
            </a:r>
            <a:r>
              <a:rPr lang="en-US" dirty="0" smtClean="0"/>
              <a:t> in </a:t>
            </a:r>
            <a:r>
              <a:rPr lang="en-US" dirty="0" err="1" smtClean="0"/>
              <a:t>proslavljanju</a:t>
            </a:r>
            <a:r>
              <a:rPr lang="en-US" dirty="0" smtClean="0"/>
              <a:t> </a:t>
            </a:r>
            <a:r>
              <a:rPr lang="en-US" dirty="0" err="1" smtClean="0"/>
              <a:t>dosežkov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VLADARJEV</a:t>
            </a:r>
            <a:r>
              <a:rPr lang="sl-SI" b="1" dirty="0" smtClean="0"/>
              <a:t>.</a:t>
            </a:r>
            <a:endParaRPr lang="sl-SI" dirty="0" smtClean="0"/>
          </a:p>
          <a:p>
            <a:pPr>
              <a:buNone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25" y="3068960"/>
            <a:ext cx="3709749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626328"/>
          </a:xfrm>
        </p:spPr>
        <p:txBody>
          <a:bodyPr/>
          <a:lstStyle/>
          <a:p>
            <a:r>
              <a:rPr lang="en-US" dirty="0" smtClean="0"/>
              <a:t>MEZOPOTAMIJA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18988"/>
            <a:ext cx="7239000" cy="4846320"/>
          </a:xfrm>
        </p:spPr>
        <p:txBody>
          <a:bodyPr/>
          <a:lstStyle/>
          <a:p>
            <a:r>
              <a:rPr lang="en-US" dirty="0" smtClean="0"/>
              <a:t>KIPI MOLIVCEV</a:t>
            </a:r>
          </a:p>
          <a:p>
            <a:r>
              <a:rPr lang="en-US" dirty="0" smtClean="0"/>
              <a:t>KIPI VLADARJEV</a:t>
            </a:r>
          </a:p>
          <a:p>
            <a:r>
              <a:rPr lang="en-US" dirty="0" smtClean="0"/>
              <a:t>STENSKE POSLIKAVE (</a:t>
            </a:r>
            <a:r>
              <a:rPr lang="en-US" dirty="0" err="1" smtClean="0"/>
              <a:t>Ištarina</a:t>
            </a:r>
            <a:r>
              <a:rPr lang="en-US" dirty="0" smtClean="0"/>
              <a:t> </a:t>
            </a:r>
            <a:r>
              <a:rPr lang="en-US" dirty="0" err="1" smtClean="0"/>
              <a:t>vrata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KAMNITI RELIEFI (</a:t>
            </a:r>
            <a:r>
              <a:rPr lang="en-US" dirty="0" err="1" smtClean="0"/>
              <a:t>spopad</a:t>
            </a:r>
            <a:r>
              <a:rPr lang="en-US" dirty="0" smtClean="0"/>
              <a:t> </a:t>
            </a:r>
            <a:r>
              <a:rPr lang="en-US" dirty="0" err="1" smtClean="0"/>
              <a:t>kralja</a:t>
            </a:r>
            <a:r>
              <a:rPr lang="en-US" dirty="0" smtClean="0"/>
              <a:t> z </a:t>
            </a:r>
            <a:r>
              <a:rPr lang="en-US" dirty="0" err="1" smtClean="0"/>
              <a:t>levom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EP O GILGAMEŠU (</a:t>
            </a:r>
            <a:r>
              <a:rPr lang="en-US" dirty="0" err="1" smtClean="0"/>
              <a:t>najstarejša</a:t>
            </a:r>
            <a:r>
              <a:rPr lang="en-US" dirty="0" smtClean="0"/>
              <a:t> </a:t>
            </a:r>
            <a:r>
              <a:rPr lang="en-US" dirty="0" err="1" smtClean="0"/>
              <a:t>junaška-mitološka</a:t>
            </a:r>
            <a:r>
              <a:rPr lang="en-US" dirty="0" smtClean="0"/>
              <a:t> </a:t>
            </a:r>
            <a:r>
              <a:rPr lang="en-US" dirty="0" err="1" smtClean="0"/>
              <a:t>pesnitev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32" y="3342148"/>
            <a:ext cx="2924611" cy="195354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3" y="3780989"/>
            <a:ext cx="2981840" cy="196056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478" y="260648"/>
            <a:ext cx="2733554" cy="209821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58" y="4581128"/>
            <a:ext cx="3185604" cy="21068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176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en-US" dirty="0" err="1" smtClean="0"/>
              <a:t>egipt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1520" y="1089884"/>
            <a:ext cx="7848872" cy="484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EGIPČANSKE STENSKE SLIKE (</a:t>
            </a:r>
            <a:r>
              <a:rPr lang="en-US" sz="2800" dirty="0" err="1" smtClean="0"/>
              <a:t>podobe</a:t>
            </a:r>
            <a:r>
              <a:rPr lang="en-US" sz="2800" dirty="0" smtClean="0"/>
              <a:t> </a:t>
            </a:r>
            <a:r>
              <a:rPr lang="en-US" sz="2800" dirty="0" err="1" smtClean="0"/>
              <a:t>iz</a:t>
            </a:r>
            <a:r>
              <a:rPr lang="en-US" sz="2800" dirty="0" smtClean="0"/>
              <a:t> </a:t>
            </a:r>
            <a:r>
              <a:rPr lang="en-US" sz="2800" dirty="0" err="1" smtClean="0"/>
              <a:t>vsakdanjega</a:t>
            </a:r>
            <a:r>
              <a:rPr lang="en-US" sz="2800" dirty="0" smtClean="0"/>
              <a:t> </a:t>
            </a:r>
            <a:r>
              <a:rPr lang="en-US" sz="2800" dirty="0" err="1" smtClean="0"/>
              <a:t>življenja</a:t>
            </a:r>
            <a:r>
              <a:rPr lang="en-US" sz="2800" dirty="0" smtClean="0"/>
              <a:t>, </a:t>
            </a:r>
            <a:r>
              <a:rPr lang="en-US" sz="2800" dirty="0" err="1" smtClean="0"/>
              <a:t>verske</a:t>
            </a:r>
            <a:r>
              <a:rPr lang="en-US" sz="2800" dirty="0" smtClean="0"/>
              <a:t> </a:t>
            </a:r>
            <a:r>
              <a:rPr lang="en-US" sz="2800" dirty="0" err="1" smtClean="0"/>
              <a:t>predstave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KIPARSTVO (</a:t>
            </a:r>
            <a:r>
              <a:rPr lang="en-US" sz="2800" dirty="0" err="1" smtClean="0"/>
              <a:t>ogromni</a:t>
            </a:r>
            <a:r>
              <a:rPr lang="en-US" sz="2800" dirty="0" smtClean="0"/>
              <a:t> </a:t>
            </a:r>
            <a:r>
              <a:rPr lang="en-US" sz="2800" dirty="0" err="1" smtClean="0"/>
              <a:t>kipi</a:t>
            </a:r>
            <a:r>
              <a:rPr lang="en-US" sz="2800" dirty="0" smtClean="0"/>
              <a:t>, </a:t>
            </a:r>
            <a:r>
              <a:rPr lang="en-US" sz="2800" dirty="0" err="1" smtClean="0"/>
              <a:t>ki</a:t>
            </a:r>
            <a:r>
              <a:rPr lang="en-US" sz="2800" dirty="0" smtClean="0"/>
              <a:t> </a:t>
            </a:r>
            <a:r>
              <a:rPr lang="en-US" sz="2800" dirty="0" err="1" smtClean="0"/>
              <a:t>kažejo</a:t>
            </a:r>
            <a:r>
              <a:rPr lang="en-US" sz="2800" dirty="0" smtClean="0"/>
              <a:t> </a:t>
            </a:r>
            <a:r>
              <a:rPr lang="en-US" sz="2800" dirty="0" err="1" smtClean="0"/>
              <a:t>moč</a:t>
            </a:r>
            <a:r>
              <a:rPr lang="en-US" sz="2800" dirty="0" smtClean="0"/>
              <a:t> </a:t>
            </a:r>
            <a:r>
              <a:rPr lang="en-US" sz="2800" dirty="0" err="1" smtClean="0"/>
              <a:t>vladarjev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0"/>
            <a:ext cx="4251285" cy="348429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1"/>
            <a:ext cx="4079202" cy="348429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5684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626328"/>
          </a:xfrm>
        </p:spPr>
        <p:txBody>
          <a:bodyPr/>
          <a:lstStyle/>
          <a:p>
            <a:r>
              <a:rPr lang="en-US" dirty="0" err="1" smtClean="0"/>
              <a:t>Indska</a:t>
            </a:r>
            <a:r>
              <a:rPr lang="en-US" dirty="0" smtClean="0"/>
              <a:t> </a:t>
            </a:r>
            <a:r>
              <a:rPr lang="en-US" dirty="0" err="1" smtClean="0"/>
              <a:t>kultura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5536" y="1052736"/>
            <a:ext cx="7239000" cy="484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ŽENSKE FIGURE IZ ŽGANE GLINE</a:t>
            </a:r>
          </a:p>
          <a:p>
            <a:r>
              <a:rPr lang="en-US" sz="2800" dirty="0" smtClean="0"/>
              <a:t>GLINENI PEČATNIKI (</a:t>
            </a:r>
            <a:r>
              <a:rPr lang="en-US" sz="2800" dirty="0" err="1" smtClean="0"/>
              <a:t>označevanje</a:t>
            </a:r>
            <a:r>
              <a:rPr lang="en-US" sz="2800" dirty="0" smtClean="0"/>
              <a:t> </a:t>
            </a:r>
            <a:r>
              <a:rPr lang="en-US" sz="2800" dirty="0" err="1" smtClean="0"/>
              <a:t>lastnine</a:t>
            </a:r>
            <a:r>
              <a:rPr lang="en-US" sz="2800" dirty="0" smtClean="0"/>
              <a:t> </a:t>
            </a:r>
            <a:r>
              <a:rPr lang="en-US" sz="2800" dirty="0" err="1" smtClean="0"/>
              <a:t>trgovskega</a:t>
            </a:r>
            <a:r>
              <a:rPr lang="en-US" sz="2800" dirty="0" smtClean="0"/>
              <a:t> </a:t>
            </a:r>
            <a:r>
              <a:rPr lang="en-US" sz="2800" dirty="0" err="1" smtClean="0"/>
              <a:t>blaga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32" y="2996952"/>
            <a:ext cx="544360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4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648072"/>
          </a:xfrm>
        </p:spPr>
        <p:txBody>
          <a:bodyPr>
            <a:normAutofit/>
          </a:bodyPr>
          <a:lstStyle/>
          <a:p>
            <a:r>
              <a:rPr lang="en-US" dirty="0" err="1" smtClean="0"/>
              <a:t>kitajska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484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BRONASTE OBREDNE POSODE</a:t>
            </a:r>
          </a:p>
          <a:p>
            <a:r>
              <a:rPr lang="en-US" sz="2800" dirty="0" smtClean="0"/>
              <a:t>KIPCI IZ ŽADA</a:t>
            </a:r>
            <a:endParaRPr lang="en-US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04864"/>
            <a:ext cx="3165816" cy="42210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4788024" cy="343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7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 descr="vaška situla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831771" y="4120249"/>
            <a:ext cx="3400378" cy="2458122"/>
          </a:xfrm>
          <a:prstGeom prst="rect">
            <a:avLst/>
          </a:prstGeom>
        </p:spPr>
      </p:pic>
      <p:pic>
        <p:nvPicPr>
          <p:cNvPr id="17" name="Slika 16" descr="0002-003c-risbe-lascau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312422" y="941995"/>
            <a:ext cx="3352356" cy="30279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Slika 17" descr="piščal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3779912" y="941995"/>
            <a:ext cx="3452237" cy="3020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Slika 18" descr="fibula.jpg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312422" y="4127475"/>
            <a:ext cx="3352356" cy="2450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PoljeZBesedilom 19"/>
          <p:cNvSpPr txBox="1"/>
          <p:nvPr/>
        </p:nvSpPr>
        <p:spPr>
          <a:xfrm>
            <a:off x="310351" y="555444"/>
            <a:ext cx="54148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Primeri</a:t>
            </a:r>
            <a:r>
              <a:rPr lang="en-US" b="1" dirty="0" smtClean="0"/>
              <a:t> </a:t>
            </a:r>
            <a:r>
              <a:rPr lang="en-US" b="1" dirty="0" err="1" smtClean="0"/>
              <a:t>prazgodovinske</a:t>
            </a:r>
            <a:r>
              <a:rPr lang="en-US" b="1" dirty="0" smtClean="0"/>
              <a:t> </a:t>
            </a:r>
            <a:r>
              <a:rPr lang="en-US" b="1" dirty="0" err="1" smtClean="0"/>
              <a:t>umetnosti</a:t>
            </a:r>
            <a:endParaRPr lang="sl-SI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43" l="0" r="998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29" y="768500"/>
            <a:ext cx="2615010" cy="2373871"/>
          </a:xfrm>
          <a:ln>
            <a:solidFill>
              <a:schemeClr val="tx1"/>
            </a:solidFill>
          </a:ln>
        </p:spPr>
      </p:pic>
      <p:sp>
        <p:nvSpPr>
          <p:cNvPr id="3" name="Pravokotnik 2"/>
          <p:cNvSpPr/>
          <p:nvPr/>
        </p:nvSpPr>
        <p:spPr>
          <a:xfrm>
            <a:off x="323528" y="260648"/>
            <a:ext cx="488633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err="1"/>
              <a:t>Primeri</a:t>
            </a:r>
            <a:r>
              <a:rPr lang="en-US" b="1" dirty="0"/>
              <a:t> </a:t>
            </a:r>
            <a:r>
              <a:rPr lang="en-US" b="1" dirty="0" err="1" smtClean="0"/>
              <a:t>umetnosti</a:t>
            </a:r>
            <a:r>
              <a:rPr lang="en-US" b="1" dirty="0" smtClean="0"/>
              <a:t> </a:t>
            </a:r>
            <a:r>
              <a:rPr lang="en-US" b="1" dirty="0" err="1" smtClean="0"/>
              <a:t>prvih</a:t>
            </a:r>
            <a:r>
              <a:rPr lang="en-US" b="1" dirty="0" smtClean="0"/>
              <a:t> </a:t>
            </a:r>
            <a:r>
              <a:rPr lang="en-US" b="1" dirty="0" err="1" smtClean="0"/>
              <a:t>zgodnjih</a:t>
            </a:r>
            <a:r>
              <a:rPr lang="en-US" b="1" dirty="0" smtClean="0"/>
              <a:t> </a:t>
            </a:r>
            <a:r>
              <a:rPr lang="en-US" b="1" dirty="0" err="1" smtClean="0"/>
              <a:t>civilizacij</a:t>
            </a:r>
            <a:endParaRPr lang="sl-SI" b="1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16"/>
          <a:stretch/>
        </p:blipFill>
        <p:spPr>
          <a:xfrm>
            <a:off x="336265" y="697182"/>
            <a:ext cx="1283407" cy="24831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8"/>
          <a:stretch/>
        </p:blipFill>
        <p:spPr>
          <a:xfrm>
            <a:off x="3635896" y="3299199"/>
            <a:ext cx="2306792" cy="2479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21" y="768500"/>
            <a:ext cx="3589359" cy="23738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0710"/>
            <a:ext cx="3210099" cy="24867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košno">
  <a:themeElements>
    <a:clrScheme name="Razkošn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Razkošn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Razkošn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136</TotalTime>
  <Words>108</Words>
  <Application>Microsoft Office PowerPoint</Application>
  <PresentationFormat>Diaprojekcija na zaslonu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Trebuchet MS</vt:lpstr>
      <vt:lpstr>Wingdings</vt:lpstr>
      <vt:lpstr>Wingdings 2</vt:lpstr>
      <vt:lpstr>Razkošno</vt:lpstr>
      <vt:lpstr>3) Umetnost prvih zgodnjih civilizacij V STAREM VEKU</vt:lpstr>
      <vt:lpstr>MEZOPOTAMIJA</vt:lpstr>
      <vt:lpstr>egipt</vt:lpstr>
      <vt:lpstr>Indska kultura</vt:lpstr>
      <vt:lpstr>kitajska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ZAČETKI UMETNOSTI V ČASU PRVIH VISOKIH KULTUR</dc:title>
  <dc:creator>ivan</dc:creator>
  <cp:lastModifiedBy>ivanc</cp:lastModifiedBy>
  <cp:revision>25</cp:revision>
  <dcterms:created xsi:type="dcterms:W3CDTF">2015-03-15T09:17:31Z</dcterms:created>
  <dcterms:modified xsi:type="dcterms:W3CDTF">2021-03-14T09:20:47Z</dcterms:modified>
</cp:coreProperties>
</file>