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6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157-039A-4481-B171-8FF37FFC7891}" type="datetimeFigureOut">
              <a:rPr lang="sl-SI" smtClean="0"/>
              <a:t>11.2.2022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EBD01-F52F-4877-90DF-21951E0DA54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00937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157-039A-4481-B171-8FF37FFC7891}" type="datetimeFigureOut">
              <a:rPr lang="sl-SI" smtClean="0"/>
              <a:t>11.2.2022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EBD01-F52F-4877-90DF-21951E0DA54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60235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157-039A-4481-B171-8FF37FFC7891}" type="datetimeFigureOut">
              <a:rPr lang="sl-SI" smtClean="0"/>
              <a:t>11.2.2022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EBD01-F52F-4877-90DF-21951E0DA54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9608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157-039A-4481-B171-8FF37FFC7891}" type="datetimeFigureOut">
              <a:rPr lang="sl-SI" smtClean="0"/>
              <a:t>11.2.2022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EBD01-F52F-4877-90DF-21951E0DA54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2575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157-039A-4481-B171-8FF37FFC7891}" type="datetimeFigureOut">
              <a:rPr lang="sl-SI" smtClean="0"/>
              <a:t>11.2.2022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EBD01-F52F-4877-90DF-21951E0DA54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94690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157-039A-4481-B171-8FF37FFC7891}" type="datetimeFigureOut">
              <a:rPr lang="sl-SI" smtClean="0"/>
              <a:t>11.2.2022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EBD01-F52F-4877-90DF-21951E0DA54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95860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157-039A-4481-B171-8FF37FFC7891}" type="datetimeFigureOut">
              <a:rPr lang="sl-SI" smtClean="0"/>
              <a:t>11.2.2022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EBD01-F52F-4877-90DF-21951E0DA54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6412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157-039A-4481-B171-8FF37FFC7891}" type="datetimeFigureOut">
              <a:rPr lang="sl-SI" smtClean="0"/>
              <a:t>11.2.2022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EBD01-F52F-4877-90DF-21951E0DA54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2223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157-039A-4481-B171-8FF37FFC7891}" type="datetimeFigureOut">
              <a:rPr lang="sl-SI" smtClean="0"/>
              <a:t>11.2.2022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EBD01-F52F-4877-90DF-21951E0DA54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64101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157-039A-4481-B171-8FF37FFC7891}" type="datetimeFigureOut">
              <a:rPr lang="sl-SI" smtClean="0"/>
              <a:t>11.2.2022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EBD01-F52F-4877-90DF-21951E0DA54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96279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157-039A-4481-B171-8FF37FFC7891}" type="datetimeFigureOut">
              <a:rPr lang="sl-SI" smtClean="0"/>
              <a:t>11.2.2022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EBD01-F52F-4877-90DF-21951E0DA54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72958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73157-039A-4481-B171-8FF37FFC7891}" type="datetimeFigureOut">
              <a:rPr lang="sl-SI" smtClean="0"/>
              <a:t>11.2.2022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EBD01-F52F-4877-90DF-21951E0DA54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2040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ucbeniki.sio.si/fizika8/156/index2.html" TargetMode="External"/><Relationship Id="rId2" Type="http://schemas.openxmlformats.org/officeDocument/2006/relationships/hyperlink" Target="https://eucbeniki.sio.si/fizika8/156/index1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TRENJE IN UPOR</a:t>
            </a:r>
            <a:endParaRPr lang="sl-SI" b="1" dirty="0">
              <a:solidFill>
                <a:srgbClr val="FF0000"/>
              </a:solidFill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185" y="3509963"/>
            <a:ext cx="4589108" cy="3015066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3614" y="3509963"/>
            <a:ext cx="4120158" cy="2906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004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Kaj je trenje?</a:t>
            </a:r>
            <a:endParaRPr lang="sl-SI" b="1" dirty="0">
              <a:solidFill>
                <a:srgbClr val="FF0000"/>
              </a:solidFill>
            </a:endParaRP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301859"/>
            <a:ext cx="10531090" cy="1952785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2638" y="2820854"/>
            <a:ext cx="4240197" cy="2991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608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Od česa je odvisna sila trenja?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Poglejmo: </a:t>
            </a:r>
          </a:p>
          <a:p>
            <a:pPr marL="0" indent="0">
              <a:buNone/>
            </a:pPr>
            <a:endParaRPr lang="sl-SI" dirty="0">
              <a:hlinkClick r:id="rId2"/>
            </a:endParaRPr>
          </a:p>
          <a:p>
            <a:pPr marL="0" indent="0">
              <a:buNone/>
            </a:pPr>
            <a:r>
              <a:rPr lang="sl-SI" dirty="0" smtClean="0">
                <a:hlinkClick r:id="rId2"/>
              </a:rPr>
              <a:t>https://eucbeniki.sio.si/fizika8/156/index1.html</a:t>
            </a: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>
                <a:hlinkClick r:id="rId3"/>
              </a:rPr>
              <a:t>https://eucbeniki.sio.si/fizika8/156/index2.html</a:t>
            </a: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46779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Trenje je odvisno od hrapavosti površin.</a:t>
            </a:r>
            <a:endParaRPr lang="sl-SI" b="1" dirty="0">
              <a:solidFill>
                <a:srgbClr val="FF0000"/>
              </a:solidFill>
            </a:endParaRP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937288"/>
            <a:ext cx="11166759" cy="2743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760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Trenje je odvisno od pravokotne sile na podlago.</a:t>
            </a:r>
            <a:endParaRPr lang="sl-SI" b="1" dirty="0">
              <a:solidFill>
                <a:srgbClr val="FF0000"/>
              </a:solidFill>
            </a:endParaRP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2370" y="2154265"/>
            <a:ext cx="10862290" cy="2402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510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Kaj je upor?</a:t>
            </a:r>
            <a:endParaRPr lang="sl-SI" b="1" dirty="0">
              <a:solidFill>
                <a:srgbClr val="FF0000"/>
              </a:solidFill>
            </a:endParaRP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821521"/>
            <a:ext cx="10753879" cy="2796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008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Od česa je odvisen upor?</a:t>
            </a:r>
            <a:endParaRPr lang="sl-SI" b="1" dirty="0">
              <a:solidFill>
                <a:srgbClr val="FF0000"/>
              </a:solidFill>
            </a:endParaRP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6303" y="1471613"/>
            <a:ext cx="10267902" cy="1116604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302" y="2964777"/>
            <a:ext cx="7842631" cy="222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306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Pomembno o uporu</a:t>
            </a:r>
            <a:endParaRPr lang="sl-SI" b="1" dirty="0">
              <a:solidFill>
                <a:srgbClr val="FF0000"/>
              </a:solidFill>
            </a:endParaRP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518981"/>
            <a:ext cx="10447012" cy="390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514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velja za upor v različnih tekočinah?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0068" y="1690687"/>
            <a:ext cx="4955265" cy="225139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8390" y="1690687"/>
            <a:ext cx="7258295" cy="4570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147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59</Words>
  <Application>Microsoft Office PowerPoint</Application>
  <PresentationFormat>Širokozaslonsko</PresentationFormat>
  <Paragraphs>16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Officeova tema</vt:lpstr>
      <vt:lpstr>TRENJE IN UPOR</vt:lpstr>
      <vt:lpstr>Kaj je trenje?</vt:lpstr>
      <vt:lpstr>Od česa je odvisna sila trenja?</vt:lpstr>
      <vt:lpstr>Trenje je odvisno od hrapavosti površin.</vt:lpstr>
      <vt:lpstr>Trenje je odvisno od pravokotne sile na podlago.</vt:lpstr>
      <vt:lpstr>Kaj je upor?</vt:lpstr>
      <vt:lpstr>Od česa je odvisen upor?</vt:lpstr>
      <vt:lpstr>Pomembno o uporu</vt:lpstr>
      <vt:lpstr>Kaj velja za upor v različnih tekočinah?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TRENJE IN UPOR</dc:title>
  <dc:creator>WIN7PCX2</dc:creator>
  <cp:lastModifiedBy>WIN7PCX2</cp:lastModifiedBy>
  <cp:revision>2</cp:revision>
  <dcterms:created xsi:type="dcterms:W3CDTF">2022-02-11T09:48:49Z</dcterms:created>
  <dcterms:modified xsi:type="dcterms:W3CDTF">2022-02-11T09:53:14Z</dcterms:modified>
</cp:coreProperties>
</file>