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58" r:id="rId4"/>
    <p:sldId id="292" r:id="rId5"/>
    <p:sldId id="293" r:id="rId6"/>
    <p:sldId id="294" r:id="rId7"/>
    <p:sldId id="291" r:id="rId8"/>
    <p:sldId id="259" r:id="rId9"/>
    <p:sldId id="260" r:id="rId10"/>
    <p:sldId id="261" r:id="rId11"/>
    <p:sldId id="262" r:id="rId12"/>
    <p:sldId id="275" r:id="rId13"/>
    <p:sldId id="276" r:id="rId14"/>
    <p:sldId id="278" r:id="rId15"/>
    <p:sldId id="277" r:id="rId16"/>
    <p:sldId id="279" r:id="rId17"/>
    <p:sldId id="280" r:id="rId18"/>
    <p:sldId id="281" r:id="rId19"/>
    <p:sldId id="282" r:id="rId20"/>
    <p:sldId id="283" r:id="rId21"/>
    <p:sldId id="284" r:id="rId22"/>
    <p:sldId id="285" r:id="rId23"/>
  </p:sldIdLst>
  <p:sldSz cx="9144000" cy="6858000" type="screen4x3"/>
  <p:notesSz cx="6858000" cy="9144000"/>
  <p:defaultTextStyle>
    <a:defPPr>
      <a:defRPr lang="sl-SI"/>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594" autoAdjust="0"/>
    <p:restoredTop sz="86143" autoAdjust="0"/>
  </p:normalViewPr>
  <p:slideViewPr>
    <p:cSldViewPr>
      <p:cViewPr varScale="1">
        <p:scale>
          <a:sx n="65" d="100"/>
          <a:sy n="65" d="100"/>
        </p:scale>
        <p:origin x="-276" y="-102"/>
      </p:cViewPr>
      <p:guideLst>
        <p:guide orient="horz" pos="2160"/>
        <p:guide pos="2880"/>
      </p:guideLst>
    </p:cSldViewPr>
  </p:slideViewPr>
  <p:outlineViewPr>
    <p:cViewPr>
      <p:scale>
        <a:sx n="33" d="100"/>
        <a:sy n="33" d="100"/>
      </p:scale>
      <p:origin x="18"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0" d="100"/>
          <a:sy n="70" d="100"/>
        </p:scale>
        <p:origin x="-2802"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8" name="Ograda stranske slike 7"/>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sl-SI" noProof="0"/>
          </a:p>
        </p:txBody>
      </p:sp>
      <p:sp>
        <p:nvSpPr>
          <p:cNvPr id="10" name="Ograda opomb 9"/>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sl-SI" noProof="0" smtClean="0"/>
              <a:t>Kliknite, če želite urediti sloge besedila matrice</a:t>
            </a:r>
          </a:p>
          <a:p>
            <a:pPr lvl="1"/>
            <a:r>
              <a:rPr lang="sl-SI" noProof="0" smtClean="0"/>
              <a:t>Druga raven</a:t>
            </a:r>
          </a:p>
          <a:p>
            <a:pPr lvl="2"/>
            <a:r>
              <a:rPr lang="sl-SI" noProof="0" smtClean="0"/>
              <a:t>Tretja raven</a:t>
            </a:r>
          </a:p>
          <a:p>
            <a:pPr lvl="3"/>
            <a:r>
              <a:rPr lang="sl-SI" noProof="0" smtClean="0"/>
              <a:t>Četrta raven</a:t>
            </a:r>
          </a:p>
          <a:p>
            <a:pPr lvl="4"/>
            <a:r>
              <a:rPr lang="sl-SI" noProof="0" smtClean="0"/>
              <a:t>Peta raven</a:t>
            </a:r>
            <a:endParaRPr lang="sl-SI" noProof="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iki.fmf.uni-lj.si/wiki/Ra%C4%8Dunalnik"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Ograda stranske slike 1"/>
          <p:cNvSpPr>
            <a:spLocks noGrp="1" noRot="1" noChangeAspect="1"/>
          </p:cNvSpPr>
          <p:nvPr>
            <p:ph type="sldImg"/>
          </p:nvPr>
        </p:nvSpPr>
        <p:spPr bwMode="auto">
          <a:noFill/>
          <a:ln>
            <a:solidFill>
              <a:srgbClr val="000000"/>
            </a:solidFill>
            <a:miter lim="800000"/>
            <a:headEnd/>
            <a:tailEnd/>
          </a:ln>
        </p:spPr>
      </p:sp>
      <p:sp>
        <p:nvSpPr>
          <p:cNvPr id="15362" name="Ograda opomb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sl-SI" smtClean="0"/>
          </a:p>
        </p:txBody>
      </p:sp>
      <p:sp>
        <p:nvSpPr>
          <p:cNvPr id="15363" name="Ograda številke diapozitiva 3"/>
          <p:cNvSpPr>
            <a:spLocks noGrp="1"/>
          </p:cNvSpPr>
          <p:nvPr>
            <p:ph type="sldNum" sz="quarter" idx="4294967295"/>
          </p:nvPr>
        </p:nvSpPr>
        <p:spPr bwMode="auto">
          <a:xfrm>
            <a:off x="3884613" y="8685213"/>
            <a:ext cx="2971800" cy="457200"/>
          </a:xfrm>
          <a:prstGeom prst="rect">
            <a:avLst/>
          </a:prstGeom>
          <a:noFill/>
          <a:ln>
            <a:miter lim="800000"/>
            <a:headEnd/>
            <a:tailEnd/>
          </a:ln>
        </p:spPr>
        <p:txBody>
          <a:bodyPr/>
          <a:lstStyle/>
          <a:p>
            <a:fld id="{64862E6F-9A81-4E54-8501-6365DB12B581}" type="slidenum">
              <a:rPr lang="sl-SI">
                <a:latin typeface="Calibri" pitchFamily="34" charset="0"/>
              </a:rPr>
              <a:pPr/>
              <a:t>1</a:t>
            </a:fld>
            <a:endParaRPr lang="sl-SI">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Ograda stranske slike 1"/>
          <p:cNvSpPr>
            <a:spLocks noGrp="1" noRot="1" noChangeAspect="1"/>
          </p:cNvSpPr>
          <p:nvPr>
            <p:ph type="sldImg"/>
          </p:nvPr>
        </p:nvSpPr>
        <p:spPr bwMode="auto">
          <a:noFill/>
          <a:ln>
            <a:solidFill>
              <a:srgbClr val="000000"/>
            </a:solidFill>
            <a:miter lim="800000"/>
            <a:headEnd/>
            <a:tailEnd/>
          </a:ln>
        </p:spPr>
      </p:sp>
      <p:sp>
        <p:nvSpPr>
          <p:cNvPr id="17410" name="Ograda opomb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sl-SI" smtClean="0"/>
              <a:t>Izhodne enote: monitor, zvočniki, tiskalnik.</a:t>
            </a:r>
          </a:p>
          <a:p>
            <a:pPr>
              <a:spcBef>
                <a:spcPct val="0"/>
              </a:spcBef>
            </a:pPr>
            <a:r>
              <a:rPr lang="sl-SI" smtClean="0"/>
              <a:t>Vhodne enote: miška, tipkovnica, joystick, mikrofon.</a:t>
            </a:r>
          </a:p>
          <a:p>
            <a:pPr>
              <a:spcBef>
                <a:spcPct val="0"/>
              </a:spcBef>
            </a:pPr>
            <a:r>
              <a:rPr lang="sl-SI" smtClean="0"/>
              <a:t>Sistemska enota računalnika:</a:t>
            </a:r>
          </a:p>
          <a:p>
            <a:pPr>
              <a:spcBef>
                <a:spcPct val="0"/>
              </a:spcBef>
              <a:buFontTx/>
              <a:buChar char="-"/>
            </a:pPr>
            <a:r>
              <a:rPr lang="sl-SI" smtClean="0"/>
              <a:t>Matična plošča ( Centralno procesna enota ali mikroprocesor</a:t>
            </a:r>
          </a:p>
          <a:p>
            <a:pPr>
              <a:spcBef>
                <a:spcPct val="0"/>
              </a:spcBef>
              <a:buFontTx/>
              <a:buChar char="-"/>
            </a:pPr>
            <a:r>
              <a:rPr lang="sl-SI" smtClean="0"/>
              <a:t> ventilator</a:t>
            </a:r>
          </a:p>
          <a:p>
            <a:pPr>
              <a:spcBef>
                <a:spcPct val="0"/>
              </a:spcBef>
              <a:buFontTx/>
              <a:buChar char="-"/>
            </a:pPr>
            <a:r>
              <a:rPr lang="sl-SI" smtClean="0"/>
              <a:t>Pomnilnik</a:t>
            </a:r>
          </a:p>
          <a:p>
            <a:pPr>
              <a:spcBef>
                <a:spcPct val="0"/>
              </a:spcBef>
              <a:buFontTx/>
              <a:buChar char="-"/>
            </a:pPr>
            <a:r>
              <a:rPr lang="sl-SI" smtClean="0"/>
              <a:t>Periferni sistemi </a:t>
            </a:r>
          </a:p>
        </p:txBody>
      </p:sp>
      <p:sp>
        <p:nvSpPr>
          <p:cNvPr id="17411" name="Ograda številke diapozitiva 3"/>
          <p:cNvSpPr>
            <a:spLocks noGrp="1"/>
          </p:cNvSpPr>
          <p:nvPr>
            <p:ph type="sldNum" sz="quarter" idx="4294967295"/>
          </p:nvPr>
        </p:nvSpPr>
        <p:spPr bwMode="auto">
          <a:xfrm>
            <a:off x="3884613" y="8685213"/>
            <a:ext cx="2971800" cy="457200"/>
          </a:xfrm>
          <a:prstGeom prst="rect">
            <a:avLst/>
          </a:prstGeom>
          <a:noFill/>
          <a:ln>
            <a:miter lim="800000"/>
            <a:headEnd/>
            <a:tailEnd/>
          </a:ln>
        </p:spPr>
        <p:txBody>
          <a:bodyPr/>
          <a:lstStyle/>
          <a:p>
            <a:fld id="{2299C65C-B708-4A4D-A391-3EE0B032ED39}" type="slidenum">
              <a:rPr lang="sl-SI">
                <a:latin typeface="Calibri" pitchFamily="34" charset="0"/>
              </a:rPr>
              <a:pPr/>
              <a:t>2</a:t>
            </a:fld>
            <a:endParaRPr lang="sl-SI">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Ograda stranske slike 1"/>
          <p:cNvSpPr>
            <a:spLocks noGrp="1" noRot="1" noChangeAspect="1"/>
          </p:cNvSpPr>
          <p:nvPr>
            <p:ph type="sldImg"/>
          </p:nvPr>
        </p:nvSpPr>
        <p:spPr bwMode="auto">
          <a:noFill/>
          <a:ln>
            <a:solidFill>
              <a:srgbClr val="000000"/>
            </a:solidFill>
            <a:miter lim="800000"/>
            <a:headEnd/>
            <a:tailEnd/>
          </a:ln>
        </p:spPr>
      </p:sp>
      <p:sp>
        <p:nvSpPr>
          <p:cNvPr id="19458" name="Ograda opomb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sl-SI"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Ograda stranske slike 1"/>
          <p:cNvSpPr>
            <a:spLocks noGrp="1" noRot="1" noChangeAspect="1"/>
          </p:cNvSpPr>
          <p:nvPr>
            <p:ph type="sldImg"/>
          </p:nvPr>
        </p:nvSpPr>
        <p:spPr bwMode="auto">
          <a:noFill/>
          <a:ln>
            <a:solidFill>
              <a:srgbClr val="000000"/>
            </a:solidFill>
            <a:miter lim="800000"/>
            <a:headEnd/>
            <a:tailEnd/>
          </a:ln>
        </p:spPr>
      </p:sp>
      <p:sp>
        <p:nvSpPr>
          <p:cNvPr id="21506" name="Ograda opomb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sl-SI" sz="1000" smtClean="0"/>
              <a:t>Matična plošča je srce računalnika. Vsi deli računalnika so "priklopljeni" nanjo preko različnih vmesnikov. Imamo več vrst matičnih plošč. Med seboj se razlikujejo predvsem v sistemskih naborih - kateri čipi so gor in pa katere vmesnike vsebujejo. Nekateri vmesniki:</a:t>
            </a:r>
            <a:r>
              <a:rPr lang="sl-SI" sz="1000" b="1" smtClean="0"/>
              <a:t>Podnožje za procesor</a:t>
            </a:r>
            <a:r>
              <a:rPr lang="sl-SI" sz="1000" smtClean="0"/>
              <a:t>: lahko ima nogice, lahko je brez njih</a:t>
            </a:r>
          </a:p>
          <a:p>
            <a:pPr>
              <a:spcBef>
                <a:spcPct val="0"/>
              </a:spcBef>
            </a:pPr>
            <a:r>
              <a:rPr lang="sl-SI" sz="1000" b="1" smtClean="0"/>
              <a:t>AGP</a:t>
            </a:r>
            <a:r>
              <a:rPr lang="sl-SI" sz="1000" smtClean="0"/>
              <a:t>: vanj pritrdimo grafično kartico</a:t>
            </a:r>
          </a:p>
          <a:p>
            <a:pPr>
              <a:spcBef>
                <a:spcPct val="0"/>
              </a:spcBef>
            </a:pPr>
            <a:r>
              <a:rPr lang="sl-SI" sz="1000" b="1" smtClean="0"/>
              <a:t>PCI Express</a:t>
            </a:r>
            <a:r>
              <a:rPr lang="sl-SI" sz="1000" smtClean="0"/>
              <a:t>: vanj pritrdimo grafično kartico</a:t>
            </a:r>
          </a:p>
          <a:p>
            <a:pPr>
              <a:spcBef>
                <a:spcPct val="0"/>
              </a:spcBef>
            </a:pPr>
            <a:r>
              <a:rPr lang="sl-SI" sz="1000" b="1" smtClean="0"/>
              <a:t>PCI</a:t>
            </a:r>
            <a:r>
              <a:rPr lang="sl-SI" sz="1000" smtClean="0"/>
              <a:t>: vanj pritrdimo PCI kartice (zvočna kartica, mrežna kartica, ...)</a:t>
            </a:r>
          </a:p>
          <a:p>
            <a:pPr>
              <a:spcBef>
                <a:spcPct val="0"/>
              </a:spcBef>
            </a:pPr>
            <a:r>
              <a:rPr lang="sl-SI" sz="1000" b="1" smtClean="0"/>
              <a:t>Reže za pomnilnik</a:t>
            </a:r>
            <a:endParaRPr lang="sl-SI" sz="1000" smtClean="0"/>
          </a:p>
          <a:p>
            <a:pPr>
              <a:spcBef>
                <a:spcPct val="0"/>
              </a:spcBef>
            </a:pPr>
            <a:r>
              <a:rPr lang="sl-SI" sz="1000" b="1" smtClean="0"/>
              <a:t>IDE</a:t>
            </a:r>
            <a:r>
              <a:rPr lang="sl-SI" sz="1000" smtClean="0"/>
              <a:t>: vanj priklopimo IDE naprave (nekateri diski, CD rom, DVD rom, ...)</a:t>
            </a:r>
          </a:p>
          <a:p>
            <a:pPr>
              <a:spcBef>
                <a:spcPct val="0"/>
              </a:spcBef>
            </a:pPr>
            <a:r>
              <a:rPr lang="sl-SI" sz="1000" b="1" smtClean="0"/>
              <a:t>SATA</a:t>
            </a:r>
            <a:r>
              <a:rPr lang="sl-SI" sz="1000" smtClean="0"/>
              <a:t>: vmesnik za SATA diske</a:t>
            </a:r>
          </a:p>
          <a:p>
            <a:pPr>
              <a:spcBef>
                <a:spcPct val="0"/>
              </a:spcBef>
            </a:pPr>
            <a:r>
              <a:rPr lang="sl-SI" sz="1000" b="1" smtClean="0"/>
              <a:t>USB</a:t>
            </a:r>
            <a:endParaRPr lang="sl-SI" sz="1000" smtClean="0"/>
          </a:p>
          <a:p>
            <a:pPr>
              <a:spcBef>
                <a:spcPct val="0"/>
              </a:spcBef>
            </a:pPr>
            <a:r>
              <a:rPr lang="sl-SI" sz="1000" b="1" smtClean="0"/>
              <a:t>AUDIO vmesnik</a:t>
            </a:r>
            <a:endParaRPr lang="sl-SI" sz="1000" smtClean="0"/>
          </a:p>
          <a:p>
            <a:pPr>
              <a:spcBef>
                <a:spcPct val="0"/>
              </a:spcBef>
            </a:pPr>
            <a:r>
              <a:rPr lang="sl-SI" sz="1000" b="1" smtClean="0"/>
              <a:t>PS/2</a:t>
            </a:r>
            <a:r>
              <a:rPr lang="sl-SI" sz="1000" smtClean="0"/>
              <a:t>: za priklop tipkovnice, miške</a:t>
            </a:r>
          </a:p>
          <a:p>
            <a:pPr>
              <a:spcBef>
                <a:spcPct val="0"/>
              </a:spcBef>
            </a:pPr>
            <a:r>
              <a:rPr lang="sl-SI" sz="1000" b="1" smtClean="0"/>
              <a:t>LPT1</a:t>
            </a:r>
            <a:r>
              <a:rPr lang="sl-SI" sz="1000" smtClean="0"/>
              <a:t>: vrata za printer</a:t>
            </a:r>
          </a:p>
          <a:p>
            <a:pPr>
              <a:spcBef>
                <a:spcPct val="0"/>
              </a:spcBef>
            </a:pPr>
            <a:r>
              <a:rPr lang="sl-SI" sz="1000" b="1" smtClean="0"/>
              <a:t>Firewire</a:t>
            </a:r>
            <a:endParaRPr lang="sl-SI" sz="1000" smtClean="0"/>
          </a:p>
          <a:p>
            <a:pPr>
              <a:spcBef>
                <a:spcPct val="0"/>
              </a:spcBef>
            </a:pPr>
            <a:r>
              <a:rPr lang="sl-SI" sz="1000" b="1" smtClean="0"/>
              <a:t>RJ45 konektor</a:t>
            </a:r>
            <a:endParaRPr lang="sl-SI" sz="1000" smtClean="0"/>
          </a:p>
          <a:p>
            <a:pPr>
              <a:spcBef>
                <a:spcPct val="0"/>
              </a:spcBef>
            </a:pPr>
            <a:endParaRPr lang="sl-SI" sz="10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Ograda stranske slike 1"/>
          <p:cNvSpPr>
            <a:spLocks noGrp="1" noRot="1" noChangeAspect="1"/>
          </p:cNvSpPr>
          <p:nvPr>
            <p:ph type="sldImg"/>
          </p:nvPr>
        </p:nvSpPr>
        <p:spPr bwMode="auto">
          <a:noFill/>
          <a:ln>
            <a:solidFill>
              <a:srgbClr val="000000"/>
            </a:solidFill>
            <a:miter lim="800000"/>
            <a:headEnd/>
            <a:tailEnd/>
          </a:ln>
        </p:spPr>
      </p:sp>
      <p:sp>
        <p:nvSpPr>
          <p:cNvPr id="23554" name="Ograda opomb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sl-SI" smtClean="0"/>
              <a:t>Dve glavni lastnosti procesorja sta</a:t>
            </a:r>
            <a:r>
              <a:rPr lang="sl-SI" b="1" smtClean="0"/>
              <a:t> frekvenca </a:t>
            </a:r>
            <a:r>
              <a:rPr lang="sl-SI" smtClean="0"/>
              <a:t>(št. operacij na sekundo) in </a:t>
            </a:r>
            <a:r>
              <a:rPr lang="sl-SI" b="1" smtClean="0"/>
              <a:t>število bitov</a:t>
            </a:r>
            <a:r>
              <a:rPr lang="sl-SI" smtClean="0"/>
              <a:t>, ki jih obdela v eni operaciji. Število bitov procesorja v osebnem računalniku je 32 ali 64, frekvenca (delovni takt) procesorjev pa nekaj GHz. Število elementov (tranzistorjev) v procesorju je lahko več sto milijonov. V novejšem času pa so začeli vgrajevati več jeder v en procesor.</a:t>
            </a:r>
          </a:p>
          <a:p>
            <a:pPr>
              <a:spcBef>
                <a:spcPct val="0"/>
              </a:spcBef>
            </a:pPr>
            <a:r>
              <a:rPr lang="sl-SI" smtClean="0"/>
              <a:t>Najpomembnejši del mikroprocesorja predstavlja krmilna enota, ki usklajuje delovanje posameznih delov mikroprocesorja po navodilih programske kode. Krmilna enota bere ukaz za ukazom iz programa, zapisanega v strojni obliki, jih dekodira in krmili njihovo izvajanje. Za izvajanje operacij nad podatki skrbi aritmetičnologična enota. Registri služijo za začasno hranjenje in obdelavo podatkov. Izvedeni so kot zelo hitre pomnilne celice. Nekateri registri nastopajo kot del krmilne enote. </a:t>
            </a:r>
          </a:p>
          <a:p>
            <a:pPr>
              <a:spcBef>
                <a:spcPct val="0"/>
              </a:spcBef>
            </a:pPr>
            <a:endParaRPr lang="sl-SI" smtClean="0"/>
          </a:p>
          <a:p>
            <a:pPr>
              <a:spcBef>
                <a:spcPct val="0"/>
              </a:spcBef>
            </a:pPr>
            <a:endParaRPr lang="sl-SI"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Ograda stranske slike 1"/>
          <p:cNvSpPr>
            <a:spLocks noGrp="1" noRot="1" noChangeAspect="1"/>
          </p:cNvSpPr>
          <p:nvPr>
            <p:ph type="sldImg"/>
          </p:nvPr>
        </p:nvSpPr>
        <p:spPr bwMode="auto">
          <a:noFill/>
          <a:ln>
            <a:solidFill>
              <a:srgbClr val="000000"/>
            </a:solidFill>
            <a:miter lim="800000"/>
            <a:headEnd/>
            <a:tailEnd/>
          </a:ln>
        </p:spPr>
      </p:sp>
      <p:sp>
        <p:nvSpPr>
          <p:cNvPr id="26626" name="Ograda opomb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sl-SI" b="1" smtClean="0"/>
              <a:t>Operacijski sistem</a:t>
            </a:r>
            <a:r>
              <a:rPr lang="sl-SI" smtClean="0"/>
              <a:t> je osnovna programska oprema, ki upravlja z računalnikom in deluje kot vmesnik med uporabnikom in strojno opremo </a:t>
            </a:r>
            <a:r>
              <a:rPr lang="sl-SI" smtClean="0">
                <a:hlinkClick r:id="rId3" tooltip="Računalnik"/>
              </a:rPr>
              <a:t>računalnika</a:t>
            </a:r>
            <a:r>
              <a:rPr lang="sl-SI" smtClean="0"/>
              <a:t>. Preprosto bi lahko rekli, da je operacijski sistem program vseh programov - upravlja s strojno in programsko opremo. Je osnova, ki nadzira delovanje celotnega računalnika in skrbi, da se tudi drugi programi dobro “počutijo” in pravilno delujejo. Ob zagonu računalnika se namesti v pomnilnik in prevzame nadzor nad njim.</a:t>
            </a:r>
          </a:p>
          <a:p>
            <a:pPr>
              <a:spcBef>
                <a:spcPct val="0"/>
              </a:spcBef>
            </a:pPr>
            <a:r>
              <a:rPr lang="sl-SI" smtClean="0"/>
              <a:t>Sleherni računalnik je opremljen z operacijskim sistemom – nekateri jih imajo celo več, a ne hkrati. Najbolj uveljavljeni operacijski sistemi so iz družin Windows (razvija Microsoft), Macintosh (razvija Apple) in Unix/LINUX.</a:t>
            </a:r>
          </a:p>
          <a:p>
            <a:pPr>
              <a:spcBef>
                <a:spcPct val="0"/>
              </a:spcBef>
            </a:pPr>
            <a:endParaRPr lang="sl-SI"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Ograda stranske slike 1"/>
          <p:cNvSpPr>
            <a:spLocks noGrp="1" noRot="1" noChangeAspect="1"/>
          </p:cNvSpPr>
          <p:nvPr>
            <p:ph type="sldImg"/>
          </p:nvPr>
        </p:nvSpPr>
        <p:spPr bwMode="auto">
          <a:noFill/>
          <a:ln>
            <a:solidFill>
              <a:srgbClr val="000000"/>
            </a:solidFill>
            <a:miter lim="800000"/>
            <a:headEnd/>
            <a:tailEnd/>
          </a:ln>
        </p:spPr>
      </p:sp>
      <p:sp>
        <p:nvSpPr>
          <p:cNvPr id="28674" name="Ograda opomb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sl-SI"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bg>
      <p:bgPr>
        <a:blipFill dpi="0" rotWithShape="0">
          <a:blip r:embed="rId2" cstate="print"/>
          <a:srcRect/>
          <a:stretch>
            <a:fillRect/>
          </a:stretch>
        </a:blip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3078" name="Rectangle 6"/>
          <p:cNvSpPr>
            <a:spLocks noGrp="1" noChangeArrowheads="1"/>
          </p:cNvSpPr>
          <p:nvPr>
            <p:ph type="ctrTitle"/>
          </p:nvPr>
        </p:nvSpPr>
        <p:spPr>
          <a:xfrm>
            <a:off x="304800" y="4038600"/>
            <a:ext cx="7924800" cy="947738"/>
          </a:xfrm>
        </p:spPr>
        <p:txBody>
          <a:bodyPr/>
          <a:lstStyle>
            <a:lvl1pPr>
              <a:defRPr/>
            </a:lvl1pPr>
          </a:lstStyle>
          <a:p>
            <a:r>
              <a:rPr lang="sl-SI" smtClean="0"/>
              <a:t>Kliknite, če želite urediti slog naslova matrice</a:t>
            </a:r>
            <a:endParaRPr lang="en-US"/>
          </a:p>
        </p:txBody>
      </p:sp>
      <p:sp>
        <p:nvSpPr>
          <p:cNvPr id="3079" name="Rectangle 7"/>
          <p:cNvSpPr>
            <a:spLocks noGrp="1" noChangeArrowheads="1"/>
          </p:cNvSpPr>
          <p:nvPr>
            <p:ph type="subTitle" idx="1"/>
          </p:nvPr>
        </p:nvSpPr>
        <p:spPr>
          <a:xfrm>
            <a:off x="304800" y="4972050"/>
            <a:ext cx="7924800" cy="895350"/>
          </a:xfrm>
        </p:spPr>
        <p:txBody>
          <a:bodyPr/>
          <a:lstStyle>
            <a:lvl1pPr marL="0" indent="0">
              <a:buFont typeface="Wingdings" pitchFamily="2" charset="2"/>
              <a:buNone/>
              <a:defRPr sz="3600"/>
            </a:lvl1pPr>
          </a:lstStyle>
          <a:p>
            <a:r>
              <a:rPr lang="sl-SI" smtClean="0"/>
              <a:t>Kliknite, če želite urediti slog podnaslova matrice</a:t>
            </a:r>
            <a:endParaRPr lang="en-US"/>
          </a:p>
        </p:txBody>
      </p:sp>
      <p:sp>
        <p:nvSpPr>
          <p:cNvPr id="4" name="Rectangle 32"/>
          <p:cNvSpPr>
            <a:spLocks noGrp="1" noChangeArrowheads="1"/>
          </p:cNvSpPr>
          <p:nvPr>
            <p:ph type="dt" sz="quarter" idx="10"/>
          </p:nvPr>
        </p:nvSpPr>
        <p:spPr/>
        <p:txBody>
          <a:bodyPr/>
          <a:lstStyle>
            <a:lvl1pPr>
              <a:defRPr smtClean="0"/>
            </a:lvl1pPr>
          </a:lstStyle>
          <a:p>
            <a:pPr>
              <a:defRPr/>
            </a:pPr>
            <a:fld id="{FB7B3CA1-7C6D-45BF-97F2-3C264E7A7796}" type="datetimeFigureOut">
              <a:rPr lang="sl-SI"/>
              <a:pPr>
                <a:defRPr/>
              </a:pPr>
              <a:t>20.11.2012</a:t>
            </a:fld>
            <a:endParaRPr lang="sl-SI"/>
          </a:p>
        </p:txBody>
      </p:sp>
      <p:sp>
        <p:nvSpPr>
          <p:cNvPr id="5" name="Rectangle 33"/>
          <p:cNvSpPr>
            <a:spLocks noGrp="1" noChangeArrowheads="1"/>
          </p:cNvSpPr>
          <p:nvPr>
            <p:ph type="ftr" sz="quarter" idx="11"/>
          </p:nvPr>
        </p:nvSpPr>
        <p:spPr/>
        <p:txBody>
          <a:bodyPr/>
          <a:lstStyle>
            <a:lvl1pPr>
              <a:defRPr/>
            </a:lvl1pPr>
          </a:lstStyle>
          <a:p>
            <a:pPr>
              <a:defRPr/>
            </a:pPr>
            <a:endParaRPr lang="sl-SI"/>
          </a:p>
        </p:txBody>
      </p:sp>
      <p:sp>
        <p:nvSpPr>
          <p:cNvPr id="6" name="Rectangle 34"/>
          <p:cNvSpPr>
            <a:spLocks noGrp="1" noChangeArrowheads="1"/>
          </p:cNvSpPr>
          <p:nvPr>
            <p:ph type="sldNum" sz="quarter" idx="12"/>
          </p:nvPr>
        </p:nvSpPr>
        <p:spPr/>
        <p:txBody>
          <a:bodyPr/>
          <a:lstStyle>
            <a:lvl1pPr>
              <a:defRPr smtClean="0"/>
            </a:lvl1pPr>
          </a:lstStyle>
          <a:p>
            <a:pPr>
              <a:defRPr/>
            </a:pPr>
            <a:fld id="{2156E676-1A06-47ED-9F3F-23606BE710D5}" type="slidenum">
              <a:rPr lang="sl-SI"/>
              <a:pPr>
                <a:defRPr/>
              </a:pPr>
              <a:t>‹#›</a:t>
            </a:fld>
            <a:endParaRPr lang="sl-S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31"/>
          <p:cNvSpPr>
            <a:spLocks noGrp="1" noChangeArrowheads="1"/>
          </p:cNvSpPr>
          <p:nvPr>
            <p:ph type="dt" sz="half" idx="10"/>
          </p:nvPr>
        </p:nvSpPr>
        <p:spPr>
          <a:ln/>
        </p:spPr>
        <p:txBody>
          <a:bodyPr/>
          <a:lstStyle>
            <a:lvl1pPr>
              <a:defRPr/>
            </a:lvl1pPr>
          </a:lstStyle>
          <a:p>
            <a:pPr>
              <a:defRPr/>
            </a:pPr>
            <a:fld id="{EC267975-3966-45AA-A316-CA00AA23A091}" type="datetimeFigureOut">
              <a:rPr lang="sl-SI"/>
              <a:pPr>
                <a:defRPr/>
              </a:pPr>
              <a:t>20.11.2012</a:t>
            </a:fld>
            <a:endParaRPr lang="sl-SI"/>
          </a:p>
        </p:txBody>
      </p:sp>
      <p:sp>
        <p:nvSpPr>
          <p:cNvPr id="5" name="Rectangle 32"/>
          <p:cNvSpPr>
            <a:spLocks noGrp="1" noChangeArrowheads="1"/>
          </p:cNvSpPr>
          <p:nvPr>
            <p:ph type="ftr" sz="quarter" idx="11"/>
          </p:nvPr>
        </p:nvSpPr>
        <p:spPr>
          <a:ln/>
        </p:spPr>
        <p:txBody>
          <a:bodyPr/>
          <a:lstStyle>
            <a:lvl1pPr>
              <a:defRPr/>
            </a:lvl1pPr>
          </a:lstStyle>
          <a:p>
            <a:pPr>
              <a:defRPr/>
            </a:pPr>
            <a:endParaRPr lang="sl-SI"/>
          </a:p>
        </p:txBody>
      </p:sp>
      <p:sp>
        <p:nvSpPr>
          <p:cNvPr id="6" name="Rectangle 33"/>
          <p:cNvSpPr>
            <a:spLocks noGrp="1" noChangeArrowheads="1"/>
          </p:cNvSpPr>
          <p:nvPr>
            <p:ph type="sldNum" sz="quarter" idx="12"/>
          </p:nvPr>
        </p:nvSpPr>
        <p:spPr>
          <a:ln/>
        </p:spPr>
        <p:txBody>
          <a:bodyPr/>
          <a:lstStyle>
            <a:lvl1pPr>
              <a:defRPr/>
            </a:lvl1pPr>
          </a:lstStyle>
          <a:p>
            <a:pPr>
              <a:defRPr/>
            </a:pPr>
            <a:fld id="{6C96C534-B82A-4A0A-A43C-1473246C7E17}" type="slidenum">
              <a:rPr lang="sl-SI"/>
              <a:pPr>
                <a:defRPr/>
              </a:pPr>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7067550" y="76200"/>
            <a:ext cx="1847850" cy="6477000"/>
          </a:xfrm>
        </p:spPr>
        <p:txBody>
          <a:bodyPr vert="eaVert"/>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a:xfrm>
            <a:off x="1524000" y="76200"/>
            <a:ext cx="5391150" cy="6477000"/>
          </a:xfrm>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31"/>
          <p:cNvSpPr>
            <a:spLocks noGrp="1" noChangeArrowheads="1"/>
          </p:cNvSpPr>
          <p:nvPr>
            <p:ph type="dt" sz="half" idx="10"/>
          </p:nvPr>
        </p:nvSpPr>
        <p:spPr>
          <a:ln/>
        </p:spPr>
        <p:txBody>
          <a:bodyPr/>
          <a:lstStyle>
            <a:lvl1pPr>
              <a:defRPr/>
            </a:lvl1pPr>
          </a:lstStyle>
          <a:p>
            <a:pPr>
              <a:defRPr/>
            </a:pPr>
            <a:fld id="{70136095-89FE-4CC4-B73D-02B75FBB14CB}" type="datetimeFigureOut">
              <a:rPr lang="sl-SI"/>
              <a:pPr>
                <a:defRPr/>
              </a:pPr>
              <a:t>20.11.2012</a:t>
            </a:fld>
            <a:endParaRPr lang="sl-SI"/>
          </a:p>
        </p:txBody>
      </p:sp>
      <p:sp>
        <p:nvSpPr>
          <p:cNvPr id="5" name="Rectangle 32"/>
          <p:cNvSpPr>
            <a:spLocks noGrp="1" noChangeArrowheads="1"/>
          </p:cNvSpPr>
          <p:nvPr>
            <p:ph type="ftr" sz="quarter" idx="11"/>
          </p:nvPr>
        </p:nvSpPr>
        <p:spPr>
          <a:ln/>
        </p:spPr>
        <p:txBody>
          <a:bodyPr/>
          <a:lstStyle>
            <a:lvl1pPr>
              <a:defRPr/>
            </a:lvl1pPr>
          </a:lstStyle>
          <a:p>
            <a:pPr>
              <a:defRPr/>
            </a:pPr>
            <a:endParaRPr lang="sl-SI"/>
          </a:p>
        </p:txBody>
      </p:sp>
      <p:sp>
        <p:nvSpPr>
          <p:cNvPr id="6" name="Rectangle 33"/>
          <p:cNvSpPr>
            <a:spLocks noGrp="1" noChangeArrowheads="1"/>
          </p:cNvSpPr>
          <p:nvPr>
            <p:ph type="sldNum" sz="quarter" idx="12"/>
          </p:nvPr>
        </p:nvSpPr>
        <p:spPr>
          <a:ln/>
        </p:spPr>
        <p:txBody>
          <a:bodyPr/>
          <a:lstStyle>
            <a:lvl1pPr>
              <a:defRPr/>
            </a:lvl1pPr>
          </a:lstStyle>
          <a:p>
            <a:pPr>
              <a:defRPr/>
            </a:pPr>
            <a:fld id="{E0737B53-C2A1-4800-AE04-D3FE56CDF7FC}" type="slidenum">
              <a:rPr lang="sl-SI"/>
              <a:pPr>
                <a:defRPr/>
              </a:pPr>
              <a:t>‹#›</a:t>
            </a:fld>
            <a:endParaRPr lang="sl-S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idx="1"/>
          </p:nvPr>
        </p:nvSpPr>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31"/>
          <p:cNvSpPr>
            <a:spLocks noGrp="1" noChangeArrowheads="1"/>
          </p:cNvSpPr>
          <p:nvPr>
            <p:ph type="dt" sz="half" idx="10"/>
          </p:nvPr>
        </p:nvSpPr>
        <p:spPr>
          <a:ln/>
        </p:spPr>
        <p:txBody>
          <a:bodyPr/>
          <a:lstStyle>
            <a:lvl1pPr>
              <a:defRPr/>
            </a:lvl1pPr>
          </a:lstStyle>
          <a:p>
            <a:pPr>
              <a:defRPr/>
            </a:pPr>
            <a:fld id="{746F344A-40BD-49B0-AF57-82B741FEDBFF}" type="datetimeFigureOut">
              <a:rPr lang="sl-SI"/>
              <a:pPr>
                <a:defRPr/>
              </a:pPr>
              <a:t>20.11.2012</a:t>
            </a:fld>
            <a:endParaRPr lang="sl-SI"/>
          </a:p>
        </p:txBody>
      </p:sp>
      <p:sp>
        <p:nvSpPr>
          <p:cNvPr id="5" name="Rectangle 32"/>
          <p:cNvSpPr>
            <a:spLocks noGrp="1" noChangeArrowheads="1"/>
          </p:cNvSpPr>
          <p:nvPr>
            <p:ph type="ftr" sz="quarter" idx="11"/>
          </p:nvPr>
        </p:nvSpPr>
        <p:spPr>
          <a:ln/>
        </p:spPr>
        <p:txBody>
          <a:bodyPr/>
          <a:lstStyle>
            <a:lvl1pPr>
              <a:defRPr/>
            </a:lvl1pPr>
          </a:lstStyle>
          <a:p>
            <a:pPr>
              <a:defRPr/>
            </a:pPr>
            <a:endParaRPr lang="sl-SI"/>
          </a:p>
        </p:txBody>
      </p:sp>
      <p:sp>
        <p:nvSpPr>
          <p:cNvPr id="6" name="Rectangle 33"/>
          <p:cNvSpPr>
            <a:spLocks noGrp="1" noChangeArrowheads="1"/>
          </p:cNvSpPr>
          <p:nvPr>
            <p:ph type="sldNum" sz="quarter" idx="12"/>
          </p:nvPr>
        </p:nvSpPr>
        <p:spPr>
          <a:ln/>
        </p:spPr>
        <p:txBody>
          <a:bodyPr/>
          <a:lstStyle>
            <a:lvl1pPr>
              <a:defRPr/>
            </a:lvl1pPr>
          </a:lstStyle>
          <a:p>
            <a:pPr>
              <a:defRPr/>
            </a:pPr>
            <a:fld id="{988425D7-826C-4E71-90CB-82747B587D3C}" type="slidenum">
              <a:rPr lang="sl-SI"/>
              <a:pPr>
                <a:defRPr/>
              </a:pPr>
              <a:t>‹#›</a:t>
            </a:fld>
            <a:endParaRPr lang="sl-S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Kliknite, če želite urediti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smtClean="0"/>
              <a:t>Kliknite, če želite urediti sloge besedila matrice</a:t>
            </a:r>
          </a:p>
        </p:txBody>
      </p:sp>
      <p:sp>
        <p:nvSpPr>
          <p:cNvPr id="4" name="Rectangle 31"/>
          <p:cNvSpPr>
            <a:spLocks noGrp="1" noChangeArrowheads="1"/>
          </p:cNvSpPr>
          <p:nvPr>
            <p:ph type="dt" sz="half" idx="10"/>
          </p:nvPr>
        </p:nvSpPr>
        <p:spPr>
          <a:ln/>
        </p:spPr>
        <p:txBody>
          <a:bodyPr/>
          <a:lstStyle>
            <a:lvl1pPr>
              <a:defRPr/>
            </a:lvl1pPr>
          </a:lstStyle>
          <a:p>
            <a:pPr>
              <a:defRPr/>
            </a:pPr>
            <a:fld id="{01172841-2BA1-4CC6-A6A8-4F5EE636C7C8}" type="datetimeFigureOut">
              <a:rPr lang="sl-SI"/>
              <a:pPr>
                <a:defRPr/>
              </a:pPr>
              <a:t>20.11.2012</a:t>
            </a:fld>
            <a:endParaRPr lang="sl-SI"/>
          </a:p>
        </p:txBody>
      </p:sp>
      <p:sp>
        <p:nvSpPr>
          <p:cNvPr id="5" name="Rectangle 32"/>
          <p:cNvSpPr>
            <a:spLocks noGrp="1" noChangeArrowheads="1"/>
          </p:cNvSpPr>
          <p:nvPr>
            <p:ph type="ftr" sz="quarter" idx="11"/>
          </p:nvPr>
        </p:nvSpPr>
        <p:spPr>
          <a:ln/>
        </p:spPr>
        <p:txBody>
          <a:bodyPr/>
          <a:lstStyle>
            <a:lvl1pPr>
              <a:defRPr/>
            </a:lvl1pPr>
          </a:lstStyle>
          <a:p>
            <a:pPr>
              <a:defRPr/>
            </a:pPr>
            <a:endParaRPr lang="sl-SI"/>
          </a:p>
        </p:txBody>
      </p:sp>
      <p:sp>
        <p:nvSpPr>
          <p:cNvPr id="6" name="Rectangle 33"/>
          <p:cNvSpPr>
            <a:spLocks noGrp="1" noChangeArrowheads="1"/>
          </p:cNvSpPr>
          <p:nvPr>
            <p:ph type="sldNum" sz="quarter" idx="12"/>
          </p:nvPr>
        </p:nvSpPr>
        <p:spPr>
          <a:ln/>
        </p:spPr>
        <p:txBody>
          <a:bodyPr/>
          <a:lstStyle>
            <a:lvl1pPr>
              <a:defRPr/>
            </a:lvl1pPr>
          </a:lstStyle>
          <a:p>
            <a:pPr>
              <a:defRPr/>
            </a:pPr>
            <a:fld id="{2591C081-B117-4ECF-98A8-6293844E9D8B}" type="slidenum">
              <a:rPr lang="sl-SI"/>
              <a:pPr>
                <a:defRPr/>
              </a:pPr>
              <a:t>‹#›</a:t>
            </a:fld>
            <a:endParaRPr lang="sl-S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sz="half" idx="1"/>
          </p:nvPr>
        </p:nvSpPr>
        <p:spPr>
          <a:xfrm>
            <a:off x="1524000" y="1295400"/>
            <a:ext cx="36195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5295900" y="1295400"/>
            <a:ext cx="36195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Rectangle 31"/>
          <p:cNvSpPr>
            <a:spLocks noGrp="1" noChangeArrowheads="1"/>
          </p:cNvSpPr>
          <p:nvPr>
            <p:ph type="dt" sz="half" idx="10"/>
          </p:nvPr>
        </p:nvSpPr>
        <p:spPr>
          <a:ln/>
        </p:spPr>
        <p:txBody>
          <a:bodyPr/>
          <a:lstStyle>
            <a:lvl1pPr>
              <a:defRPr/>
            </a:lvl1pPr>
          </a:lstStyle>
          <a:p>
            <a:pPr>
              <a:defRPr/>
            </a:pPr>
            <a:fld id="{0AF4E9A8-4FDB-4F66-9887-49706EEDF8B4}" type="datetimeFigureOut">
              <a:rPr lang="sl-SI"/>
              <a:pPr>
                <a:defRPr/>
              </a:pPr>
              <a:t>20.11.2012</a:t>
            </a:fld>
            <a:endParaRPr lang="sl-SI"/>
          </a:p>
        </p:txBody>
      </p:sp>
      <p:sp>
        <p:nvSpPr>
          <p:cNvPr id="6" name="Rectangle 32"/>
          <p:cNvSpPr>
            <a:spLocks noGrp="1" noChangeArrowheads="1"/>
          </p:cNvSpPr>
          <p:nvPr>
            <p:ph type="ftr" sz="quarter" idx="11"/>
          </p:nvPr>
        </p:nvSpPr>
        <p:spPr>
          <a:ln/>
        </p:spPr>
        <p:txBody>
          <a:bodyPr/>
          <a:lstStyle>
            <a:lvl1pPr>
              <a:defRPr/>
            </a:lvl1pPr>
          </a:lstStyle>
          <a:p>
            <a:pPr>
              <a:defRPr/>
            </a:pPr>
            <a:endParaRPr lang="sl-SI"/>
          </a:p>
        </p:txBody>
      </p:sp>
      <p:sp>
        <p:nvSpPr>
          <p:cNvPr id="7" name="Rectangle 33"/>
          <p:cNvSpPr>
            <a:spLocks noGrp="1" noChangeArrowheads="1"/>
          </p:cNvSpPr>
          <p:nvPr>
            <p:ph type="sldNum" sz="quarter" idx="12"/>
          </p:nvPr>
        </p:nvSpPr>
        <p:spPr>
          <a:ln/>
        </p:spPr>
        <p:txBody>
          <a:bodyPr/>
          <a:lstStyle>
            <a:lvl1pPr>
              <a:defRPr/>
            </a:lvl1pPr>
          </a:lstStyle>
          <a:p>
            <a:pPr>
              <a:defRPr/>
            </a:pPr>
            <a:fld id="{A35B0E50-B6C4-4B02-A31B-8BE424D762E5}" type="slidenum">
              <a:rPr lang="sl-SI"/>
              <a:pPr>
                <a:defRPr/>
              </a:pPr>
              <a:t>‹#›</a:t>
            </a:fld>
            <a:endParaRPr lang="sl-S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143000"/>
          </a:xfrm>
        </p:spPr>
        <p:txBody>
          <a:bodyPr/>
          <a:lstStyle>
            <a:lvl1pPr>
              <a:defRPr/>
            </a:lvl1pPr>
          </a:lstStyle>
          <a:p>
            <a:r>
              <a:rPr lang="sl-SI" smtClean="0"/>
              <a:t>Kliknite, če želite urediti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Rectangle 31"/>
          <p:cNvSpPr>
            <a:spLocks noGrp="1" noChangeArrowheads="1"/>
          </p:cNvSpPr>
          <p:nvPr>
            <p:ph type="dt" sz="half" idx="10"/>
          </p:nvPr>
        </p:nvSpPr>
        <p:spPr>
          <a:ln/>
        </p:spPr>
        <p:txBody>
          <a:bodyPr/>
          <a:lstStyle>
            <a:lvl1pPr>
              <a:defRPr/>
            </a:lvl1pPr>
          </a:lstStyle>
          <a:p>
            <a:pPr>
              <a:defRPr/>
            </a:pPr>
            <a:fld id="{EBBEB148-4AD8-423B-B95B-934E2D549BD2}" type="datetimeFigureOut">
              <a:rPr lang="sl-SI"/>
              <a:pPr>
                <a:defRPr/>
              </a:pPr>
              <a:t>20.11.2012</a:t>
            </a:fld>
            <a:endParaRPr lang="sl-SI"/>
          </a:p>
        </p:txBody>
      </p:sp>
      <p:sp>
        <p:nvSpPr>
          <p:cNvPr id="8" name="Rectangle 32"/>
          <p:cNvSpPr>
            <a:spLocks noGrp="1" noChangeArrowheads="1"/>
          </p:cNvSpPr>
          <p:nvPr>
            <p:ph type="ftr" sz="quarter" idx="11"/>
          </p:nvPr>
        </p:nvSpPr>
        <p:spPr>
          <a:ln/>
        </p:spPr>
        <p:txBody>
          <a:bodyPr/>
          <a:lstStyle>
            <a:lvl1pPr>
              <a:defRPr/>
            </a:lvl1pPr>
          </a:lstStyle>
          <a:p>
            <a:pPr>
              <a:defRPr/>
            </a:pPr>
            <a:endParaRPr lang="sl-SI"/>
          </a:p>
        </p:txBody>
      </p:sp>
      <p:sp>
        <p:nvSpPr>
          <p:cNvPr id="9" name="Rectangle 33"/>
          <p:cNvSpPr>
            <a:spLocks noGrp="1" noChangeArrowheads="1"/>
          </p:cNvSpPr>
          <p:nvPr>
            <p:ph type="sldNum" sz="quarter" idx="12"/>
          </p:nvPr>
        </p:nvSpPr>
        <p:spPr>
          <a:ln/>
        </p:spPr>
        <p:txBody>
          <a:bodyPr/>
          <a:lstStyle>
            <a:lvl1pPr>
              <a:defRPr/>
            </a:lvl1pPr>
          </a:lstStyle>
          <a:p>
            <a:pPr>
              <a:defRPr/>
            </a:pPr>
            <a:fld id="{379A3865-BC0E-46EA-952E-1B376BB5EAB6}" type="slidenum">
              <a:rPr lang="sl-SI"/>
              <a:pPr>
                <a:defRPr/>
              </a:pPr>
              <a:t>‹#›</a:t>
            </a:fld>
            <a:endParaRPr lang="sl-S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Rectangle 31"/>
          <p:cNvSpPr>
            <a:spLocks noGrp="1" noChangeArrowheads="1"/>
          </p:cNvSpPr>
          <p:nvPr>
            <p:ph type="dt" sz="half" idx="10"/>
          </p:nvPr>
        </p:nvSpPr>
        <p:spPr>
          <a:ln/>
        </p:spPr>
        <p:txBody>
          <a:bodyPr/>
          <a:lstStyle>
            <a:lvl1pPr>
              <a:defRPr/>
            </a:lvl1pPr>
          </a:lstStyle>
          <a:p>
            <a:pPr>
              <a:defRPr/>
            </a:pPr>
            <a:fld id="{6B2942A6-1866-423F-B073-27230B0012B5}" type="datetimeFigureOut">
              <a:rPr lang="sl-SI"/>
              <a:pPr>
                <a:defRPr/>
              </a:pPr>
              <a:t>20.11.2012</a:t>
            </a:fld>
            <a:endParaRPr lang="sl-SI"/>
          </a:p>
        </p:txBody>
      </p:sp>
      <p:sp>
        <p:nvSpPr>
          <p:cNvPr id="4" name="Rectangle 32"/>
          <p:cNvSpPr>
            <a:spLocks noGrp="1" noChangeArrowheads="1"/>
          </p:cNvSpPr>
          <p:nvPr>
            <p:ph type="ftr" sz="quarter" idx="11"/>
          </p:nvPr>
        </p:nvSpPr>
        <p:spPr>
          <a:ln/>
        </p:spPr>
        <p:txBody>
          <a:bodyPr/>
          <a:lstStyle>
            <a:lvl1pPr>
              <a:defRPr/>
            </a:lvl1pPr>
          </a:lstStyle>
          <a:p>
            <a:pPr>
              <a:defRPr/>
            </a:pPr>
            <a:endParaRPr lang="sl-SI"/>
          </a:p>
        </p:txBody>
      </p:sp>
      <p:sp>
        <p:nvSpPr>
          <p:cNvPr id="5" name="Rectangle 33"/>
          <p:cNvSpPr>
            <a:spLocks noGrp="1" noChangeArrowheads="1"/>
          </p:cNvSpPr>
          <p:nvPr>
            <p:ph type="sldNum" sz="quarter" idx="12"/>
          </p:nvPr>
        </p:nvSpPr>
        <p:spPr>
          <a:ln/>
        </p:spPr>
        <p:txBody>
          <a:bodyPr/>
          <a:lstStyle>
            <a:lvl1pPr>
              <a:defRPr/>
            </a:lvl1pPr>
          </a:lstStyle>
          <a:p>
            <a:pPr>
              <a:defRPr/>
            </a:pPr>
            <a:fld id="{A3646636-305A-4E44-9FDD-EF7067353129}" type="slidenum">
              <a:rPr lang="sl-SI"/>
              <a:pPr>
                <a:defRPr/>
              </a:pPr>
              <a:t>‹#›</a:t>
            </a:fld>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Rectangle 31"/>
          <p:cNvSpPr>
            <a:spLocks noGrp="1" noChangeArrowheads="1"/>
          </p:cNvSpPr>
          <p:nvPr>
            <p:ph type="dt" sz="half" idx="10"/>
          </p:nvPr>
        </p:nvSpPr>
        <p:spPr>
          <a:ln/>
        </p:spPr>
        <p:txBody>
          <a:bodyPr/>
          <a:lstStyle>
            <a:lvl1pPr>
              <a:defRPr/>
            </a:lvl1pPr>
          </a:lstStyle>
          <a:p>
            <a:pPr>
              <a:defRPr/>
            </a:pPr>
            <a:fld id="{C9B4E3C6-A2E2-4788-B1AC-2D433B4CF50B}" type="datetimeFigureOut">
              <a:rPr lang="sl-SI"/>
              <a:pPr>
                <a:defRPr/>
              </a:pPr>
              <a:t>20.11.2012</a:t>
            </a:fld>
            <a:endParaRPr lang="sl-SI"/>
          </a:p>
        </p:txBody>
      </p:sp>
      <p:sp>
        <p:nvSpPr>
          <p:cNvPr id="3" name="Rectangle 32"/>
          <p:cNvSpPr>
            <a:spLocks noGrp="1" noChangeArrowheads="1"/>
          </p:cNvSpPr>
          <p:nvPr>
            <p:ph type="ftr" sz="quarter" idx="11"/>
          </p:nvPr>
        </p:nvSpPr>
        <p:spPr>
          <a:ln/>
        </p:spPr>
        <p:txBody>
          <a:bodyPr/>
          <a:lstStyle>
            <a:lvl1pPr>
              <a:defRPr/>
            </a:lvl1pPr>
          </a:lstStyle>
          <a:p>
            <a:pPr>
              <a:defRPr/>
            </a:pPr>
            <a:endParaRPr lang="sl-SI"/>
          </a:p>
        </p:txBody>
      </p:sp>
      <p:sp>
        <p:nvSpPr>
          <p:cNvPr id="4" name="Rectangle 33"/>
          <p:cNvSpPr>
            <a:spLocks noGrp="1" noChangeArrowheads="1"/>
          </p:cNvSpPr>
          <p:nvPr>
            <p:ph type="sldNum" sz="quarter" idx="12"/>
          </p:nvPr>
        </p:nvSpPr>
        <p:spPr>
          <a:ln/>
        </p:spPr>
        <p:txBody>
          <a:bodyPr/>
          <a:lstStyle>
            <a:lvl1pPr>
              <a:defRPr/>
            </a:lvl1pPr>
          </a:lstStyle>
          <a:p>
            <a:pPr>
              <a:defRPr/>
            </a:pPr>
            <a:fld id="{F55312B4-7FA6-470D-AFD6-E86893CEA736}" type="slidenum">
              <a:rPr lang="sl-SI"/>
              <a:pPr>
                <a:defRPr/>
              </a:pPr>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Kliknite, če želite urediti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Rectangle 31"/>
          <p:cNvSpPr>
            <a:spLocks noGrp="1" noChangeArrowheads="1"/>
          </p:cNvSpPr>
          <p:nvPr>
            <p:ph type="dt" sz="half" idx="10"/>
          </p:nvPr>
        </p:nvSpPr>
        <p:spPr>
          <a:ln/>
        </p:spPr>
        <p:txBody>
          <a:bodyPr/>
          <a:lstStyle>
            <a:lvl1pPr>
              <a:defRPr/>
            </a:lvl1pPr>
          </a:lstStyle>
          <a:p>
            <a:pPr>
              <a:defRPr/>
            </a:pPr>
            <a:fld id="{13A7E6AC-2148-4F29-A67B-F74B40A26F08}" type="datetimeFigureOut">
              <a:rPr lang="sl-SI"/>
              <a:pPr>
                <a:defRPr/>
              </a:pPr>
              <a:t>20.11.2012</a:t>
            </a:fld>
            <a:endParaRPr lang="sl-SI"/>
          </a:p>
        </p:txBody>
      </p:sp>
      <p:sp>
        <p:nvSpPr>
          <p:cNvPr id="6" name="Rectangle 32"/>
          <p:cNvSpPr>
            <a:spLocks noGrp="1" noChangeArrowheads="1"/>
          </p:cNvSpPr>
          <p:nvPr>
            <p:ph type="ftr" sz="quarter" idx="11"/>
          </p:nvPr>
        </p:nvSpPr>
        <p:spPr>
          <a:ln/>
        </p:spPr>
        <p:txBody>
          <a:bodyPr/>
          <a:lstStyle>
            <a:lvl1pPr>
              <a:defRPr/>
            </a:lvl1pPr>
          </a:lstStyle>
          <a:p>
            <a:pPr>
              <a:defRPr/>
            </a:pPr>
            <a:endParaRPr lang="sl-SI"/>
          </a:p>
        </p:txBody>
      </p:sp>
      <p:sp>
        <p:nvSpPr>
          <p:cNvPr id="7" name="Rectangle 33"/>
          <p:cNvSpPr>
            <a:spLocks noGrp="1" noChangeArrowheads="1"/>
          </p:cNvSpPr>
          <p:nvPr>
            <p:ph type="sldNum" sz="quarter" idx="12"/>
          </p:nvPr>
        </p:nvSpPr>
        <p:spPr>
          <a:ln/>
        </p:spPr>
        <p:txBody>
          <a:bodyPr/>
          <a:lstStyle>
            <a:lvl1pPr>
              <a:defRPr/>
            </a:lvl1pPr>
          </a:lstStyle>
          <a:p>
            <a:pPr>
              <a:defRPr/>
            </a:pPr>
            <a:fld id="{2571192D-4C3C-46A9-B25B-28810F1B211D}" type="slidenum">
              <a:rPr lang="sl-SI"/>
              <a:pPr>
                <a:defRPr/>
              </a:pPr>
              <a:t>‹#›</a:t>
            </a:fld>
            <a:endParaRPr lang="sl-S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Kliknite, če želite urediti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sl-SI" noProof="0" smtClean="0"/>
              <a:t>Kliknite ikono, če želite dodati sliko</a:t>
            </a:r>
            <a:endParaRPr lang="sl-SI" noProof="0"/>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Rectangle 31"/>
          <p:cNvSpPr>
            <a:spLocks noGrp="1" noChangeArrowheads="1"/>
          </p:cNvSpPr>
          <p:nvPr>
            <p:ph type="dt" sz="half" idx="10"/>
          </p:nvPr>
        </p:nvSpPr>
        <p:spPr>
          <a:ln/>
        </p:spPr>
        <p:txBody>
          <a:bodyPr/>
          <a:lstStyle>
            <a:lvl1pPr>
              <a:defRPr/>
            </a:lvl1pPr>
          </a:lstStyle>
          <a:p>
            <a:pPr>
              <a:defRPr/>
            </a:pPr>
            <a:fld id="{895C5917-F6D8-4B28-8537-FA00FDD15358}" type="datetimeFigureOut">
              <a:rPr lang="sl-SI"/>
              <a:pPr>
                <a:defRPr/>
              </a:pPr>
              <a:t>20.11.2012</a:t>
            </a:fld>
            <a:endParaRPr lang="sl-SI"/>
          </a:p>
        </p:txBody>
      </p:sp>
      <p:sp>
        <p:nvSpPr>
          <p:cNvPr id="6" name="Rectangle 32"/>
          <p:cNvSpPr>
            <a:spLocks noGrp="1" noChangeArrowheads="1"/>
          </p:cNvSpPr>
          <p:nvPr>
            <p:ph type="ftr" sz="quarter" idx="11"/>
          </p:nvPr>
        </p:nvSpPr>
        <p:spPr>
          <a:ln/>
        </p:spPr>
        <p:txBody>
          <a:bodyPr/>
          <a:lstStyle>
            <a:lvl1pPr>
              <a:defRPr/>
            </a:lvl1pPr>
          </a:lstStyle>
          <a:p>
            <a:pPr>
              <a:defRPr/>
            </a:pPr>
            <a:endParaRPr lang="sl-SI"/>
          </a:p>
        </p:txBody>
      </p:sp>
      <p:sp>
        <p:nvSpPr>
          <p:cNvPr id="7" name="Rectangle 33"/>
          <p:cNvSpPr>
            <a:spLocks noGrp="1" noChangeArrowheads="1"/>
          </p:cNvSpPr>
          <p:nvPr>
            <p:ph type="sldNum" sz="quarter" idx="12"/>
          </p:nvPr>
        </p:nvSpPr>
        <p:spPr>
          <a:ln/>
        </p:spPr>
        <p:txBody>
          <a:bodyPr/>
          <a:lstStyle>
            <a:lvl1pPr>
              <a:defRPr/>
            </a:lvl1pPr>
          </a:lstStyle>
          <a:p>
            <a:pPr>
              <a:defRPr/>
            </a:pPr>
            <a:fld id="{2FECB938-A4AC-48C8-98C7-96BAE3900387}" type="slidenum">
              <a:rPr lang="sl-SI"/>
              <a:pPr>
                <a:defRPr/>
              </a:pPr>
              <a:t>‹#›</a:t>
            </a:fld>
            <a:endParaRPr lang="sl-S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0">
          <a:blip r:embed="rId13" cstate="print"/>
          <a:srcRect/>
          <a:stretch>
            <a:fillRect/>
          </a:stretch>
        </a:blip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1026" name="Rectangle 6"/>
          <p:cNvSpPr>
            <a:spLocks noGrp="1" noChangeArrowheads="1"/>
          </p:cNvSpPr>
          <p:nvPr>
            <p:ph type="title"/>
          </p:nvPr>
        </p:nvSpPr>
        <p:spPr bwMode="auto">
          <a:xfrm>
            <a:off x="1524000" y="76200"/>
            <a:ext cx="7381875"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title style</a:t>
            </a:r>
          </a:p>
        </p:txBody>
      </p:sp>
      <p:sp>
        <p:nvSpPr>
          <p:cNvPr id="1027" name="Rectangle 7"/>
          <p:cNvSpPr>
            <a:spLocks noGrp="1" noChangeArrowheads="1"/>
          </p:cNvSpPr>
          <p:nvPr>
            <p:ph type="body" idx="1"/>
          </p:nvPr>
        </p:nvSpPr>
        <p:spPr bwMode="white">
          <a:xfrm>
            <a:off x="1524000" y="1295400"/>
            <a:ext cx="7391400" cy="5257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smtClean="0"/>
          </a:p>
        </p:txBody>
      </p:sp>
      <p:sp>
        <p:nvSpPr>
          <p:cNvPr id="2079" name="Rectangle 31"/>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smtClean="0">
                <a:latin typeface="+mn-lt"/>
              </a:defRPr>
            </a:lvl1pPr>
          </a:lstStyle>
          <a:p>
            <a:pPr>
              <a:defRPr/>
            </a:pPr>
            <a:fld id="{CA107D76-1230-4753-A70D-7328EE8484A2}" type="datetimeFigureOut">
              <a:rPr lang="sl-SI"/>
              <a:pPr>
                <a:defRPr/>
              </a:pPr>
              <a:t>20.11.2012</a:t>
            </a:fld>
            <a:endParaRPr lang="sl-SI"/>
          </a:p>
        </p:txBody>
      </p:sp>
      <p:sp>
        <p:nvSpPr>
          <p:cNvPr id="2080" name="Rectangle 32"/>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400">
                <a:latin typeface="+mn-lt"/>
              </a:defRPr>
            </a:lvl1pPr>
          </a:lstStyle>
          <a:p>
            <a:pPr>
              <a:defRPr/>
            </a:pPr>
            <a:endParaRPr lang="sl-SI"/>
          </a:p>
        </p:txBody>
      </p:sp>
      <p:sp>
        <p:nvSpPr>
          <p:cNvPr id="2081" name="Rectangle 33"/>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fontAlgn="auto">
              <a:spcBef>
                <a:spcPts val="0"/>
              </a:spcBef>
              <a:spcAft>
                <a:spcPts val="0"/>
              </a:spcAft>
              <a:defRPr sz="1400" smtClean="0">
                <a:latin typeface="+mn-lt"/>
              </a:defRPr>
            </a:lvl1pPr>
          </a:lstStyle>
          <a:p>
            <a:pPr>
              <a:defRPr/>
            </a:pPr>
            <a:fld id="{855C3A77-678C-41F1-BF5A-3FBA47B08ED4}" type="slidenum">
              <a:rPr lang="sl-SI"/>
              <a:pPr>
                <a:defRPr/>
              </a:pPr>
              <a:t>‹#›</a:t>
            </a:fld>
            <a:endParaRPr lang="sl-SI"/>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0" r:id="rId3"/>
    <p:sldLayoutId id="2147483669" r:id="rId4"/>
    <p:sldLayoutId id="2147483668" r:id="rId5"/>
    <p:sldLayoutId id="2147483667" r:id="rId6"/>
    <p:sldLayoutId id="2147483666" r:id="rId7"/>
    <p:sldLayoutId id="2147483665" r:id="rId8"/>
    <p:sldLayoutId id="2147483664" r:id="rId9"/>
    <p:sldLayoutId id="2147483663" r:id="rId10"/>
    <p:sldLayoutId id="2147483662" r:id="rId11"/>
  </p:sldLayoutIdLst>
  <p:txStyles>
    <p:title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Tahoma" pitchFamily="34" charset="0"/>
        </a:defRPr>
      </a:lvl2pPr>
      <a:lvl3pPr algn="l" rtl="0" fontAlgn="base">
        <a:spcBef>
          <a:spcPct val="0"/>
        </a:spcBef>
        <a:spcAft>
          <a:spcPct val="0"/>
        </a:spcAft>
        <a:defRPr kumimoji="1" sz="4400">
          <a:solidFill>
            <a:schemeClr val="tx1"/>
          </a:solidFill>
          <a:latin typeface="Tahoma" pitchFamily="34" charset="0"/>
        </a:defRPr>
      </a:lvl3pPr>
      <a:lvl4pPr algn="l" rtl="0" fontAlgn="base">
        <a:spcBef>
          <a:spcPct val="0"/>
        </a:spcBef>
        <a:spcAft>
          <a:spcPct val="0"/>
        </a:spcAft>
        <a:defRPr kumimoji="1" sz="4400">
          <a:solidFill>
            <a:schemeClr val="tx1"/>
          </a:solidFill>
          <a:latin typeface="Tahoma" pitchFamily="34" charset="0"/>
        </a:defRPr>
      </a:lvl4pPr>
      <a:lvl5pPr algn="l" rtl="0" fontAlgn="base">
        <a:spcBef>
          <a:spcPct val="0"/>
        </a:spcBef>
        <a:spcAft>
          <a:spcPct val="0"/>
        </a:spcAft>
        <a:defRPr kumimoji="1" sz="4400">
          <a:solidFill>
            <a:schemeClr val="tx1"/>
          </a:solidFill>
          <a:latin typeface="Tahoma" pitchFamily="34" charset="0"/>
        </a:defRPr>
      </a:lvl5pPr>
      <a:lvl6pPr marL="457200" algn="l" rtl="0" eaLnBrk="1" fontAlgn="base" hangingPunct="1">
        <a:spcBef>
          <a:spcPct val="0"/>
        </a:spcBef>
        <a:spcAft>
          <a:spcPct val="0"/>
        </a:spcAft>
        <a:defRPr kumimoji="1" sz="4400">
          <a:solidFill>
            <a:schemeClr val="tx1"/>
          </a:solidFill>
          <a:latin typeface="Tahoma" pitchFamily="34" charset="0"/>
        </a:defRPr>
      </a:lvl6pPr>
      <a:lvl7pPr marL="914400" algn="l" rtl="0" eaLnBrk="1" fontAlgn="base" hangingPunct="1">
        <a:spcBef>
          <a:spcPct val="0"/>
        </a:spcBef>
        <a:spcAft>
          <a:spcPct val="0"/>
        </a:spcAft>
        <a:defRPr kumimoji="1" sz="4400">
          <a:solidFill>
            <a:schemeClr val="tx1"/>
          </a:solidFill>
          <a:latin typeface="Tahoma" pitchFamily="34" charset="0"/>
        </a:defRPr>
      </a:lvl7pPr>
      <a:lvl8pPr marL="1371600" algn="l" rtl="0" eaLnBrk="1" fontAlgn="base" hangingPunct="1">
        <a:spcBef>
          <a:spcPct val="0"/>
        </a:spcBef>
        <a:spcAft>
          <a:spcPct val="0"/>
        </a:spcAft>
        <a:defRPr kumimoji="1" sz="4400">
          <a:solidFill>
            <a:schemeClr val="tx1"/>
          </a:solidFill>
          <a:latin typeface="Tahoma" pitchFamily="34" charset="0"/>
        </a:defRPr>
      </a:lvl8pPr>
      <a:lvl9pPr marL="1828800" algn="l" rtl="0" eaLnBrk="1" fontAlgn="base" hangingPunct="1">
        <a:spcBef>
          <a:spcPct val="0"/>
        </a:spcBef>
        <a:spcAft>
          <a:spcPct val="0"/>
        </a:spcAft>
        <a:defRPr kumimoji="1" sz="4400">
          <a:solidFill>
            <a:schemeClr val="tx1"/>
          </a:solidFill>
          <a:latin typeface="Tahoma" pitchFamily="34" charset="0"/>
        </a:defRPr>
      </a:lvl9pPr>
    </p:titleStyle>
    <p:bodyStyle>
      <a:lvl1pPr marL="342900" indent="-342900" algn="l" rtl="0" fontAlgn="base">
        <a:spcBef>
          <a:spcPct val="20000"/>
        </a:spcBef>
        <a:spcAft>
          <a:spcPct val="0"/>
        </a:spcAft>
        <a:buClr>
          <a:srgbClr val="3C605F"/>
        </a:buClr>
        <a:buSzPct val="75000"/>
        <a:buFont typeface="Wingdings" pitchFamily="2" charset="2"/>
        <a:buChar char="n"/>
        <a:defRPr kumimoji="1" sz="3200">
          <a:solidFill>
            <a:schemeClr val="tx1"/>
          </a:solidFill>
          <a:latin typeface="+mn-lt"/>
          <a:ea typeface="+mn-ea"/>
          <a:cs typeface="+mn-cs"/>
        </a:defRPr>
      </a:lvl1pPr>
      <a:lvl2pPr marL="742950" indent="-285750" algn="l" rtl="0" fontAlgn="base">
        <a:spcBef>
          <a:spcPct val="20000"/>
        </a:spcBef>
        <a:spcAft>
          <a:spcPct val="0"/>
        </a:spcAft>
        <a:buClr>
          <a:srgbClr val="3C605F"/>
        </a:buClr>
        <a:buSzPct val="75000"/>
        <a:buFont typeface="Wingdings" pitchFamily="2" charset="2"/>
        <a:buChar char="n"/>
        <a:defRPr kumimoji="1" sz="2800">
          <a:solidFill>
            <a:schemeClr val="tx1"/>
          </a:solidFill>
          <a:latin typeface="+mn-lt"/>
        </a:defRPr>
      </a:lvl2pPr>
      <a:lvl3pPr marL="1143000" indent="-228600" algn="l" rtl="0" fontAlgn="base">
        <a:spcBef>
          <a:spcPct val="20000"/>
        </a:spcBef>
        <a:spcAft>
          <a:spcPct val="0"/>
        </a:spcAft>
        <a:buClr>
          <a:srgbClr val="3C605F"/>
        </a:buClr>
        <a:buSzPct val="75000"/>
        <a:buFont typeface="Wingdings" pitchFamily="2" charset="2"/>
        <a:buChar char="n"/>
        <a:defRPr kumimoji="1" sz="2400">
          <a:solidFill>
            <a:schemeClr val="tx1"/>
          </a:solidFill>
          <a:latin typeface="+mn-lt"/>
        </a:defRPr>
      </a:lvl3pPr>
      <a:lvl4pPr marL="1600200" indent="-228600" algn="l" rtl="0" fontAlgn="base">
        <a:spcBef>
          <a:spcPct val="20000"/>
        </a:spcBef>
        <a:spcAft>
          <a:spcPct val="0"/>
        </a:spcAft>
        <a:buClr>
          <a:srgbClr val="3C605F"/>
        </a:buClr>
        <a:buSzPct val="75000"/>
        <a:buFont typeface="Wingdings" pitchFamily="2" charset="2"/>
        <a:buChar char="n"/>
        <a:defRPr kumimoji="1" sz="2000">
          <a:solidFill>
            <a:schemeClr val="tx1"/>
          </a:solidFill>
          <a:latin typeface="+mn-lt"/>
        </a:defRPr>
      </a:lvl4pPr>
      <a:lvl5pPr marL="2057400" indent="-228600" algn="l" rtl="0" fontAlgn="base">
        <a:spcBef>
          <a:spcPct val="20000"/>
        </a:spcBef>
        <a:spcAft>
          <a:spcPct val="0"/>
        </a:spcAft>
        <a:buClr>
          <a:srgbClr val="3C605F"/>
        </a:buClr>
        <a:buSzPct val="75000"/>
        <a:buFont typeface="Wingdings" pitchFamily="2" charset="2"/>
        <a:buChar char="n"/>
        <a:defRPr kumimoji="1" sz="2000">
          <a:solidFill>
            <a:schemeClr val="tx1"/>
          </a:solidFill>
          <a:latin typeface="+mn-lt"/>
        </a:defRPr>
      </a:lvl5pPr>
      <a:lvl6pPr marL="2514600" indent="-228600" algn="l" rtl="0" eaLnBrk="1" fontAlgn="base" hangingPunct="1">
        <a:spcBef>
          <a:spcPct val="20000"/>
        </a:spcBef>
        <a:spcAft>
          <a:spcPct val="0"/>
        </a:spcAft>
        <a:buClr>
          <a:srgbClr val="3C605F"/>
        </a:buClr>
        <a:buSzPct val="75000"/>
        <a:buFont typeface="Wingdings" pitchFamily="2" charset="2"/>
        <a:buChar char="n"/>
        <a:defRPr kumimoji="1" sz="2000">
          <a:solidFill>
            <a:schemeClr val="tx1"/>
          </a:solidFill>
          <a:latin typeface="+mn-lt"/>
        </a:defRPr>
      </a:lvl6pPr>
      <a:lvl7pPr marL="2971800" indent="-228600" algn="l" rtl="0" eaLnBrk="1" fontAlgn="base" hangingPunct="1">
        <a:spcBef>
          <a:spcPct val="20000"/>
        </a:spcBef>
        <a:spcAft>
          <a:spcPct val="0"/>
        </a:spcAft>
        <a:buClr>
          <a:srgbClr val="3C605F"/>
        </a:buClr>
        <a:buSzPct val="75000"/>
        <a:buFont typeface="Wingdings" pitchFamily="2" charset="2"/>
        <a:buChar char="n"/>
        <a:defRPr kumimoji="1" sz="2000">
          <a:solidFill>
            <a:schemeClr val="tx1"/>
          </a:solidFill>
          <a:latin typeface="+mn-lt"/>
        </a:defRPr>
      </a:lvl7pPr>
      <a:lvl8pPr marL="3429000" indent="-228600" algn="l" rtl="0" eaLnBrk="1" fontAlgn="base" hangingPunct="1">
        <a:spcBef>
          <a:spcPct val="20000"/>
        </a:spcBef>
        <a:spcAft>
          <a:spcPct val="0"/>
        </a:spcAft>
        <a:buClr>
          <a:srgbClr val="3C605F"/>
        </a:buClr>
        <a:buSzPct val="75000"/>
        <a:buFont typeface="Wingdings" pitchFamily="2" charset="2"/>
        <a:buChar char="n"/>
        <a:defRPr kumimoji="1" sz="2000">
          <a:solidFill>
            <a:schemeClr val="tx1"/>
          </a:solidFill>
          <a:latin typeface="+mn-lt"/>
        </a:defRPr>
      </a:lvl8pPr>
      <a:lvl9pPr marL="3886200" indent="-228600" algn="l" rtl="0" eaLnBrk="1" fontAlgn="base" hangingPunct="1">
        <a:spcBef>
          <a:spcPct val="20000"/>
        </a:spcBef>
        <a:spcAft>
          <a:spcPct val="0"/>
        </a:spcAft>
        <a:buClr>
          <a:srgbClr val="3C605F"/>
        </a:buClr>
        <a:buSzPct val="75000"/>
        <a:buFont typeface="Wingdings" pitchFamily="2" charset="2"/>
        <a:buChar char="n"/>
        <a:defRPr kumimoji="1" sz="2000">
          <a:solidFill>
            <a:schemeClr val="tx1"/>
          </a:solidFill>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hrast.pef.uni-lj.si/~anahirsch/uvod.htm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Naslov 1"/>
          <p:cNvSpPr>
            <a:spLocks noGrp="1"/>
          </p:cNvSpPr>
          <p:nvPr>
            <p:ph type="ctrTitle"/>
          </p:nvPr>
        </p:nvSpPr>
        <p:spPr/>
        <p:txBody>
          <a:bodyPr/>
          <a:lstStyle/>
          <a:p>
            <a:r>
              <a:rPr lang="sl-SI" smtClean="0"/>
              <a:t>Priprava na pisno preverjanje znanja iz informatike</a:t>
            </a:r>
          </a:p>
        </p:txBody>
      </p:sp>
      <p:sp>
        <p:nvSpPr>
          <p:cNvPr id="14338" name="PoljeZBesedilom 4"/>
          <p:cNvSpPr txBox="1">
            <a:spLocks noChangeArrowheads="1"/>
          </p:cNvSpPr>
          <p:nvPr/>
        </p:nvSpPr>
        <p:spPr bwMode="auto">
          <a:xfrm>
            <a:off x="6300788" y="5300663"/>
            <a:ext cx="2663825" cy="646112"/>
          </a:xfrm>
          <a:prstGeom prst="rect">
            <a:avLst/>
          </a:prstGeom>
          <a:noFill/>
          <a:ln w="9525">
            <a:noFill/>
            <a:miter lim="800000"/>
            <a:headEnd/>
            <a:tailEnd/>
          </a:ln>
        </p:spPr>
        <p:txBody>
          <a:bodyPr>
            <a:spAutoFit/>
          </a:bodyPr>
          <a:lstStyle/>
          <a:p>
            <a:r>
              <a:rPr lang="sl-SI">
                <a:latin typeface="Tahoma" pitchFamily="34" charset="0"/>
              </a:rPr>
              <a:t>Igra: </a:t>
            </a:r>
            <a:r>
              <a:rPr lang="sl-SI">
                <a:latin typeface="Tahoma" pitchFamily="34" charset="0"/>
                <a:hlinkClick r:id="rId3"/>
              </a:rPr>
              <a:t>strojna oprema</a:t>
            </a:r>
            <a:endParaRPr lang="sl-SI">
              <a:latin typeface="Tahoma" pitchFamily="34" charset="0"/>
            </a:endParaRPr>
          </a:p>
          <a:p>
            <a:endParaRPr lang="sl-SI">
              <a:latin typeface="Tahom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pPr algn="ctr">
              <a:defRPr/>
            </a:pPr>
            <a:r>
              <a:rPr lang="sl-SI" dirty="0" smtClean="0"/>
              <a:t>Naštej programe za urejanje slik</a:t>
            </a:r>
            <a:endParaRPr lang="sl-SI" dirty="0"/>
          </a:p>
        </p:txBody>
      </p:sp>
      <p:sp>
        <p:nvSpPr>
          <p:cNvPr id="30722" name="Ograda vsebine 2"/>
          <p:cNvSpPr>
            <a:spLocks noGrp="1"/>
          </p:cNvSpPr>
          <p:nvPr>
            <p:ph idx="1"/>
          </p:nvPr>
        </p:nvSpPr>
        <p:spPr/>
        <p:txBody>
          <a:bodyPr/>
          <a:lstStyle/>
          <a:p>
            <a:r>
              <a:rPr lang="sl-SI" smtClean="0"/>
              <a:t>Za urejanje</a:t>
            </a:r>
          </a:p>
          <a:p>
            <a:pPr>
              <a:buFont typeface="Wingdings" pitchFamily="2" charset="2"/>
              <a:buNone/>
            </a:pPr>
            <a:endParaRPr lang="sl-SI" smtClean="0"/>
          </a:p>
          <a:p>
            <a:r>
              <a:rPr lang="sl-SI" smtClean="0"/>
              <a:t>Za pregledovanje</a:t>
            </a:r>
          </a:p>
          <a:p>
            <a:pPr>
              <a:buFont typeface="Wingdings" pitchFamily="2" charset="2"/>
              <a:buNone/>
            </a:pPr>
            <a:endParaRPr lang="sl-SI" smtClean="0"/>
          </a:p>
          <a:p>
            <a:r>
              <a:rPr lang="sl-SI" smtClean="0"/>
              <a:t>Za objavljanje na spletu</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Naslov 1"/>
          <p:cNvSpPr>
            <a:spLocks noGrp="1"/>
          </p:cNvSpPr>
          <p:nvPr>
            <p:ph type="title"/>
          </p:nvPr>
        </p:nvSpPr>
        <p:spPr/>
        <p:txBody>
          <a:bodyPr/>
          <a:lstStyle/>
          <a:p>
            <a:r>
              <a:rPr lang="sl-SI" smtClean="0"/>
              <a:t>Številski sestavi</a:t>
            </a:r>
          </a:p>
        </p:txBody>
      </p:sp>
      <p:sp>
        <p:nvSpPr>
          <p:cNvPr id="31746" name="Ograda vsebine 2"/>
          <p:cNvSpPr>
            <a:spLocks noGrp="1"/>
          </p:cNvSpPr>
          <p:nvPr>
            <p:ph idx="1"/>
          </p:nvPr>
        </p:nvSpPr>
        <p:spPr/>
        <p:txBody>
          <a:bodyPr/>
          <a:lstStyle/>
          <a:p>
            <a:r>
              <a:rPr lang="sl-SI" smtClean="0"/>
              <a:t>Število 5831</a:t>
            </a:r>
            <a:r>
              <a:rPr lang="sl-SI" sz="1400" smtClean="0"/>
              <a:t>[10]  </a:t>
            </a:r>
            <a:r>
              <a:rPr lang="sl-SI" sz="2800" smtClean="0"/>
              <a:t>pretvori v petiški sistem, dvojiški, šestnajstiški sistem.</a:t>
            </a:r>
          </a:p>
          <a:p>
            <a:pPr>
              <a:buFont typeface="Wingdings" pitchFamily="2" charset="2"/>
              <a:buNone/>
            </a:pPr>
            <a:endParaRPr lang="sl-SI" sz="2800" smtClean="0"/>
          </a:p>
          <a:p>
            <a:r>
              <a:rPr lang="sl-SI" sz="2800" smtClean="0"/>
              <a:t>0111010111 pretvori v desetiški, dvojiški, petiški in šestnajstiški sistem. </a:t>
            </a:r>
            <a:endParaRPr lang="sl-SI" sz="14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Naslov 1"/>
          <p:cNvSpPr>
            <a:spLocks noGrp="1"/>
          </p:cNvSpPr>
          <p:nvPr>
            <p:ph type="title"/>
          </p:nvPr>
        </p:nvSpPr>
        <p:spPr/>
        <p:txBody>
          <a:bodyPr/>
          <a:lstStyle/>
          <a:p>
            <a:r>
              <a:rPr lang="sl-SI" smtClean="0"/>
              <a:t>Kaj je odprtokodni program</a:t>
            </a:r>
          </a:p>
        </p:txBody>
      </p:sp>
      <p:sp>
        <p:nvSpPr>
          <p:cNvPr id="37890" name="Ograda vsebine 2"/>
          <p:cNvSpPr>
            <a:spLocks noGrp="1"/>
          </p:cNvSpPr>
          <p:nvPr>
            <p:ph idx="1"/>
          </p:nvPr>
        </p:nvSpPr>
        <p:spPr/>
        <p:txBody>
          <a:bodyPr/>
          <a:lstStyle/>
          <a:p>
            <a:r>
              <a:rPr lang="sl-SI" smtClean="0"/>
              <a:t>Naštej nekaj primerov programov</a:t>
            </a:r>
          </a:p>
          <a:p>
            <a:r>
              <a:rPr lang="sl-SI" smtClean="0"/>
              <a:t>Naštej operacijski sistem</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Naslov 1"/>
          <p:cNvSpPr>
            <a:spLocks noGrp="1"/>
          </p:cNvSpPr>
          <p:nvPr>
            <p:ph type="title"/>
          </p:nvPr>
        </p:nvSpPr>
        <p:spPr/>
        <p:txBody>
          <a:bodyPr/>
          <a:lstStyle/>
          <a:p>
            <a:r>
              <a:rPr lang="sl-SI" smtClean="0"/>
              <a:t>KAJ JE</a:t>
            </a:r>
          </a:p>
        </p:txBody>
      </p:sp>
      <p:sp>
        <p:nvSpPr>
          <p:cNvPr id="38914" name="Ograda vsebine 2"/>
          <p:cNvSpPr>
            <a:spLocks noGrp="1"/>
          </p:cNvSpPr>
          <p:nvPr>
            <p:ph idx="1"/>
          </p:nvPr>
        </p:nvSpPr>
        <p:spPr/>
        <p:txBody>
          <a:bodyPr/>
          <a:lstStyle/>
          <a:p>
            <a:r>
              <a:rPr lang="sl-SI" smtClean="0"/>
              <a:t>BINARNI SISTEM</a:t>
            </a:r>
          </a:p>
          <a:p>
            <a:r>
              <a:rPr lang="sl-SI" smtClean="0"/>
              <a:t>PIKSEL</a:t>
            </a:r>
          </a:p>
          <a:p>
            <a:r>
              <a:rPr lang="sl-SI" smtClean="0"/>
              <a:t>MOODLE</a:t>
            </a:r>
          </a:p>
          <a:p>
            <a:r>
              <a:rPr lang="sl-SI" smtClean="0"/>
              <a:t>JOOMLA</a:t>
            </a:r>
          </a:p>
          <a:p>
            <a:r>
              <a:rPr lang="sl-SI" smtClean="0"/>
              <a:t>RGB</a:t>
            </a:r>
          </a:p>
          <a:p>
            <a:r>
              <a:rPr lang="sl-SI" smtClean="0"/>
              <a:t>LINUX</a:t>
            </a:r>
          </a:p>
          <a:p>
            <a:r>
              <a:rPr lang="sl-SI" smtClean="0"/>
              <a:t>BIT</a:t>
            </a:r>
          </a:p>
          <a:p>
            <a:r>
              <a:rPr lang="sl-SI" smtClean="0"/>
              <a:t>BYTE</a:t>
            </a:r>
          </a:p>
          <a:p>
            <a:endParaRPr lang="sl-SI" smtClean="0"/>
          </a:p>
          <a:p>
            <a:endParaRPr lang="sl-SI" smtClean="0"/>
          </a:p>
          <a:p>
            <a:endParaRPr lang="sl-SI"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Naslov 1"/>
          <p:cNvSpPr>
            <a:spLocks noGrp="1"/>
          </p:cNvSpPr>
          <p:nvPr>
            <p:ph type="title"/>
          </p:nvPr>
        </p:nvSpPr>
        <p:spPr/>
        <p:txBody>
          <a:bodyPr/>
          <a:lstStyle/>
          <a:p>
            <a:endParaRPr lang="sl-SI" smtClean="0"/>
          </a:p>
        </p:txBody>
      </p:sp>
      <p:sp>
        <p:nvSpPr>
          <p:cNvPr id="39938" name="Ograda vsebine 2"/>
          <p:cNvSpPr>
            <a:spLocks noGrp="1"/>
          </p:cNvSpPr>
          <p:nvPr>
            <p:ph idx="1"/>
          </p:nvPr>
        </p:nvSpPr>
        <p:spPr/>
        <p:txBody>
          <a:bodyPr/>
          <a:lstStyle/>
          <a:p>
            <a:r>
              <a:rPr lang="sl-SI" smtClean="0"/>
              <a:t>USB</a:t>
            </a:r>
          </a:p>
          <a:p>
            <a:r>
              <a:rPr lang="sl-SI" smtClean="0"/>
              <a:t>DVD</a:t>
            </a:r>
          </a:p>
          <a:p>
            <a:r>
              <a:rPr lang="sl-SI" smtClean="0"/>
              <a:t>CD </a:t>
            </a:r>
          </a:p>
          <a:p>
            <a:r>
              <a:rPr lang="sl-SI" smtClean="0"/>
              <a:t>BLUE RAY</a:t>
            </a:r>
          </a:p>
          <a:p>
            <a:r>
              <a:rPr lang="sl-SI" smtClean="0"/>
              <a:t>Slikovna točka ali piksel</a:t>
            </a:r>
          </a:p>
          <a:p>
            <a:r>
              <a:rPr lang="sl-SI" smtClean="0"/>
              <a:t>INCH</a:t>
            </a:r>
          </a:p>
          <a:p>
            <a:r>
              <a:rPr lang="sl-SI" smtClean="0"/>
              <a:t>WWW</a:t>
            </a:r>
          </a:p>
          <a:p>
            <a:r>
              <a:rPr lang="sl-SI" smtClean="0"/>
              <a:t>HTTP</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Naslov 1"/>
          <p:cNvSpPr>
            <a:spLocks noGrp="1"/>
          </p:cNvSpPr>
          <p:nvPr>
            <p:ph type="title"/>
          </p:nvPr>
        </p:nvSpPr>
        <p:spPr/>
        <p:txBody>
          <a:bodyPr/>
          <a:lstStyle/>
          <a:p>
            <a:endParaRPr lang="sl-SI" smtClean="0"/>
          </a:p>
        </p:txBody>
      </p:sp>
      <p:sp>
        <p:nvSpPr>
          <p:cNvPr id="40962" name="Ograda vsebine 2"/>
          <p:cNvSpPr>
            <a:spLocks noGrp="1"/>
          </p:cNvSpPr>
          <p:nvPr>
            <p:ph idx="1"/>
          </p:nvPr>
        </p:nvSpPr>
        <p:spPr/>
        <p:txBody>
          <a:bodyPr/>
          <a:lstStyle/>
          <a:p>
            <a:r>
              <a:rPr lang="sl-SI" smtClean="0"/>
              <a:t>WWW</a:t>
            </a:r>
          </a:p>
          <a:p>
            <a:r>
              <a:rPr lang="sl-SI" smtClean="0"/>
              <a:t>OS</a:t>
            </a:r>
          </a:p>
          <a:p>
            <a:r>
              <a:rPr lang="sl-SI" smtClean="0"/>
              <a:t>LCD</a:t>
            </a:r>
          </a:p>
          <a:p>
            <a:r>
              <a:rPr lang="sl-SI" smtClean="0"/>
              <a:t>CRT</a:t>
            </a:r>
          </a:p>
          <a:p>
            <a:r>
              <a:rPr lang="sl-SI" smtClean="0"/>
              <a:t>WII</a:t>
            </a:r>
          </a:p>
          <a:p>
            <a:r>
              <a:rPr lang="sl-SI" smtClean="0"/>
              <a:t>ROM</a:t>
            </a:r>
          </a:p>
          <a:p>
            <a:r>
              <a:rPr lang="sl-SI" smtClean="0"/>
              <a:t>RAM</a:t>
            </a:r>
          </a:p>
          <a:p>
            <a:endParaRPr lang="sl-SI"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pPr algn="ctr">
              <a:defRPr/>
            </a:pPr>
            <a:r>
              <a:rPr lang="sl-SI" dirty="0" smtClean="0"/>
              <a:t>Naštej vrste tiskalnikov in opiši njihovo delovanje</a:t>
            </a:r>
            <a:endParaRPr lang="sl-SI" dirty="0"/>
          </a:p>
        </p:txBody>
      </p:sp>
      <p:sp>
        <p:nvSpPr>
          <p:cNvPr id="41986" name="Ograda vsebine 2"/>
          <p:cNvSpPr>
            <a:spLocks noGrp="1"/>
          </p:cNvSpPr>
          <p:nvPr>
            <p:ph idx="1"/>
          </p:nvPr>
        </p:nvSpPr>
        <p:spPr/>
        <p:txBody>
          <a:bodyPr/>
          <a:lstStyle/>
          <a:p>
            <a:r>
              <a:rPr lang="sl-SI" smtClean="0"/>
              <a:t>IGLIČNI TISKALNIK</a:t>
            </a:r>
          </a:p>
          <a:p>
            <a:pPr>
              <a:buFont typeface="Wingdings" pitchFamily="2" charset="2"/>
              <a:buNone/>
            </a:pPr>
            <a:endParaRPr lang="sl-SI" smtClean="0"/>
          </a:p>
          <a:p>
            <a:r>
              <a:rPr lang="sl-SI" smtClean="0"/>
              <a:t>ČRNILNI TISKALNIK</a:t>
            </a:r>
          </a:p>
          <a:p>
            <a:pPr>
              <a:buFont typeface="Wingdings" pitchFamily="2" charset="2"/>
              <a:buNone/>
            </a:pPr>
            <a:endParaRPr lang="sl-SI" smtClean="0"/>
          </a:p>
          <a:p>
            <a:r>
              <a:rPr lang="sl-SI" smtClean="0"/>
              <a:t>LASERSKI TISKALNIK</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pPr>
              <a:defRPr/>
            </a:pPr>
            <a:r>
              <a:rPr lang="sl-SI" dirty="0" smtClean="0"/>
              <a:t>Naštej vrste monitorjev in opiši tehnologijo delovanja</a:t>
            </a:r>
            <a:endParaRPr lang="sl-SI" dirty="0"/>
          </a:p>
        </p:txBody>
      </p:sp>
      <p:sp>
        <p:nvSpPr>
          <p:cNvPr id="43010" name="Ograda vsebine 2"/>
          <p:cNvSpPr>
            <a:spLocks noGrp="1"/>
          </p:cNvSpPr>
          <p:nvPr>
            <p:ph idx="1"/>
          </p:nvPr>
        </p:nvSpPr>
        <p:spPr/>
        <p:txBody>
          <a:bodyPr/>
          <a:lstStyle/>
          <a:p>
            <a:r>
              <a:rPr lang="sl-SI" smtClean="0"/>
              <a:t>Kaj je katodna cev?</a:t>
            </a:r>
          </a:p>
          <a:p>
            <a:r>
              <a:rPr lang="sl-SI" smtClean="0"/>
              <a:t>Kaj je RGB? </a:t>
            </a:r>
          </a:p>
          <a:p>
            <a:pPr>
              <a:buFont typeface="Wingdings" pitchFamily="2" charset="2"/>
              <a:buNone/>
            </a:pPr>
            <a:endParaRPr lang="sl-SI" smtClean="0"/>
          </a:p>
          <a:p>
            <a:pPr>
              <a:buFont typeface="Wingdings" pitchFamily="2" charset="2"/>
              <a:buNone/>
            </a:pPr>
            <a:r>
              <a:rPr lang="sl-SI" smtClean="0"/>
              <a:t>Monitorji:</a:t>
            </a:r>
          </a:p>
          <a:p>
            <a:r>
              <a:rPr lang="sl-SI" smtClean="0"/>
              <a:t>CRT – katodna cev</a:t>
            </a:r>
          </a:p>
          <a:p>
            <a:r>
              <a:rPr lang="sl-SI" smtClean="0"/>
              <a:t>LCD – tekoči kristali</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pPr>
              <a:defRPr/>
            </a:pPr>
            <a:r>
              <a:rPr lang="sl-SI" dirty="0" smtClean="0"/>
              <a:t>Naštej formate slik in njihove lastnosti – kaj je </a:t>
            </a:r>
            <a:r>
              <a:rPr lang="sl-SI" dirty="0" err="1" smtClean="0"/>
              <a:t>pixel</a:t>
            </a:r>
            <a:r>
              <a:rPr lang="sl-SI" dirty="0" smtClean="0"/>
              <a:t>?</a:t>
            </a:r>
            <a:endParaRPr lang="sl-SI" dirty="0"/>
          </a:p>
        </p:txBody>
      </p:sp>
      <p:sp>
        <p:nvSpPr>
          <p:cNvPr id="44034" name="Ograda vsebine 2"/>
          <p:cNvSpPr>
            <a:spLocks noGrp="1"/>
          </p:cNvSpPr>
          <p:nvPr>
            <p:ph idx="1"/>
          </p:nvPr>
        </p:nvSpPr>
        <p:spPr/>
        <p:txBody>
          <a:bodyPr/>
          <a:lstStyle/>
          <a:p>
            <a:r>
              <a:rPr lang="sl-SI" smtClean="0"/>
              <a:t>Bmp</a:t>
            </a:r>
          </a:p>
          <a:p>
            <a:r>
              <a:rPr lang="sl-SI" smtClean="0"/>
              <a:t>Gif</a:t>
            </a:r>
          </a:p>
          <a:p>
            <a:r>
              <a:rPr lang="sl-SI" smtClean="0"/>
              <a:t>Jpg</a:t>
            </a:r>
          </a:p>
          <a:p>
            <a:r>
              <a:rPr lang="sl-SI" smtClean="0"/>
              <a:t>Tiff</a:t>
            </a:r>
          </a:p>
          <a:p>
            <a:r>
              <a:rPr lang="sl-SI" smtClean="0"/>
              <a:t>Png</a:t>
            </a:r>
          </a:p>
          <a:p>
            <a:r>
              <a:rPr lang="sl-SI" smtClean="0"/>
              <a: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Naslov 1"/>
          <p:cNvSpPr>
            <a:spLocks noGrp="1"/>
          </p:cNvSpPr>
          <p:nvPr>
            <p:ph type="title"/>
          </p:nvPr>
        </p:nvSpPr>
        <p:spPr/>
        <p:txBody>
          <a:bodyPr/>
          <a:lstStyle/>
          <a:p>
            <a:r>
              <a:rPr lang="sl-SI" smtClean="0"/>
              <a:t>Zaščita računalnika</a:t>
            </a:r>
          </a:p>
        </p:txBody>
      </p:sp>
      <p:sp>
        <p:nvSpPr>
          <p:cNvPr id="45058" name="Ograda vsebine 2"/>
          <p:cNvSpPr>
            <a:spLocks noGrp="1"/>
          </p:cNvSpPr>
          <p:nvPr>
            <p:ph idx="1"/>
          </p:nvPr>
        </p:nvSpPr>
        <p:spPr/>
        <p:txBody>
          <a:bodyPr/>
          <a:lstStyle/>
          <a:p>
            <a:r>
              <a:rPr lang="sl-SI" smtClean="0"/>
              <a:t>Ne “pretakaj” programov iz strani, ki niso zaupanja vredne /ki so ti neznani</a:t>
            </a:r>
          </a:p>
          <a:p>
            <a:r>
              <a:rPr lang="sl-SI" smtClean="0"/>
              <a:t>Antivirusni programi</a:t>
            </a:r>
          </a:p>
          <a:p>
            <a:r>
              <a:rPr lang="sl-SI" smtClean="0"/>
              <a:t>Požarni zid</a:t>
            </a:r>
          </a:p>
          <a:p>
            <a:r>
              <a:rPr lang="sl-SI" smtClean="0"/>
              <a:t>Ne odpiraj pošte od uporabnikov, ki jih ne poznaš</a:t>
            </a:r>
          </a:p>
          <a:p>
            <a:endParaRPr lang="sl-SI"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Naslov 1"/>
          <p:cNvSpPr>
            <a:spLocks noGrp="1"/>
          </p:cNvSpPr>
          <p:nvPr>
            <p:ph type="title"/>
          </p:nvPr>
        </p:nvSpPr>
        <p:spPr/>
        <p:txBody>
          <a:bodyPr/>
          <a:lstStyle/>
          <a:p>
            <a:r>
              <a:rPr lang="sl-SI" smtClean="0"/>
              <a:t>Naštej </a:t>
            </a:r>
          </a:p>
        </p:txBody>
      </p:sp>
      <p:sp>
        <p:nvSpPr>
          <p:cNvPr id="16386" name="Ograda vsebine 2"/>
          <p:cNvSpPr>
            <a:spLocks noGrp="1"/>
          </p:cNvSpPr>
          <p:nvPr>
            <p:ph idx="1"/>
          </p:nvPr>
        </p:nvSpPr>
        <p:spPr>
          <a:xfrm>
            <a:off x="1763713" y="1412875"/>
            <a:ext cx="6840537" cy="2332038"/>
          </a:xfrm>
        </p:spPr>
        <p:txBody>
          <a:bodyPr/>
          <a:lstStyle/>
          <a:p>
            <a:r>
              <a:rPr lang="sl-SI" smtClean="0"/>
              <a:t>IZHODNE ENOTE računalnika</a:t>
            </a:r>
          </a:p>
          <a:p>
            <a:r>
              <a:rPr lang="sl-SI" smtClean="0"/>
              <a:t>VHODNE ENOTE računalnika</a:t>
            </a:r>
          </a:p>
          <a:p>
            <a:r>
              <a:rPr lang="sl-SI" smtClean="0"/>
              <a:t>Kako imenujemo škatlo ali “kišto” in kaj se nahaja v njej?</a:t>
            </a:r>
          </a:p>
          <a:p>
            <a:pPr>
              <a:buFont typeface="Wingdings" pitchFamily="2" charset="2"/>
              <a:buNone/>
            </a:pPr>
            <a:endParaRPr lang="sl-SI" smtClean="0"/>
          </a:p>
        </p:txBody>
      </p:sp>
      <p:pic>
        <p:nvPicPr>
          <p:cNvPr id="16387" name="Picture 2" descr="Slika sistemske enote"/>
          <p:cNvPicPr>
            <a:picLocks noChangeAspect="1" noChangeArrowheads="1"/>
          </p:cNvPicPr>
          <p:nvPr/>
        </p:nvPicPr>
        <p:blipFill>
          <a:blip r:embed="rId3">
            <a:clrChange>
              <a:clrFrom>
                <a:srgbClr val="FFFFFF"/>
              </a:clrFrom>
              <a:clrTo>
                <a:srgbClr val="FFFFFF">
                  <a:alpha val="0"/>
                </a:srgbClr>
              </a:clrTo>
            </a:clrChange>
          </a:blip>
          <a:srcRect l="2975" r="34521" b="14320"/>
          <a:stretch>
            <a:fillRect/>
          </a:stretch>
        </p:blipFill>
        <p:spPr bwMode="auto">
          <a:xfrm>
            <a:off x="6516688" y="3068638"/>
            <a:ext cx="1943100" cy="314801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pPr>
              <a:defRPr/>
            </a:pPr>
            <a:r>
              <a:rPr lang="sl-SI" dirty="0" smtClean="0"/>
              <a:t>Naštej vrste virusov in jih opiši</a:t>
            </a:r>
            <a:endParaRPr lang="sl-SI" dirty="0"/>
          </a:p>
        </p:txBody>
      </p:sp>
      <p:sp>
        <p:nvSpPr>
          <p:cNvPr id="46082" name="Ograda vsebine 2"/>
          <p:cNvSpPr>
            <a:spLocks noGrp="1"/>
          </p:cNvSpPr>
          <p:nvPr>
            <p:ph idx="1"/>
          </p:nvPr>
        </p:nvSpPr>
        <p:spPr/>
        <p:txBody>
          <a:bodyPr/>
          <a:lstStyle/>
          <a:p>
            <a:r>
              <a:rPr lang="sl-SI" smtClean="0"/>
              <a:t>Virusi</a:t>
            </a:r>
          </a:p>
          <a:p>
            <a:r>
              <a:rPr lang="sl-SI" smtClean="0"/>
              <a:t>Črvi</a:t>
            </a:r>
          </a:p>
          <a:p>
            <a:r>
              <a:rPr lang="sl-SI" smtClean="0"/>
              <a:t>Trojanski konji </a:t>
            </a:r>
          </a:p>
          <a:p>
            <a:r>
              <a:rPr lang="sl-SI" smtClean="0"/>
              <a:t>bugs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Naslov 1"/>
          <p:cNvSpPr>
            <a:spLocks noGrp="1"/>
          </p:cNvSpPr>
          <p:nvPr>
            <p:ph type="title"/>
          </p:nvPr>
        </p:nvSpPr>
        <p:spPr/>
        <p:txBody>
          <a:bodyPr/>
          <a:lstStyle/>
          <a:p>
            <a:r>
              <a:rPr lang="sl-SI" smtClean="0"/>
              <a:t>Nevarnosti na internetu</a:t>
            </a:r>
          </a:p>
        </p:txBody>
      </p:sp>
      <p:sp>
        <p:nvSpPr>
          <p:cNvPr id="47106" name="Ograda vsebine 2"/>
          <p:cNvSpPr>
            <a:spLocks noGrp="1"/>
          </p:cNvSpPr>
          <p:nvPr>
            <p:ph idx="1"/>
          </p:nvPr>
        </p:nvSpPr>
        <p:spPr/>
        <p:txBody>
          <a:bodyPr/>
          <a:lstStyle/>
          <a:p>
            <a:r>
              <a:rPr lang="sl-SI" smtClean="0"/>
              <a:t>Virusi i</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Naslov 1"/>
          <p:cNvSpPr>
            <a:spLocks noGrp="1"/>
          </p:cNvSpPr>
          <p:nvPr>
            <p:ph type="title"/>
          </p:nvPr>
        </p:nvSpPr>
        <p:spPr/>
        <p:txBody>
          <a:bodyPr/>
          <a:lstStyle/>
          <a:p>
            <a:r>
              <a:rPr lang="sl-SI" smtClean="0"/>
              <a:t>Zgodovina računalnika</a:t>
            </a:r>
          </a:p>
        </p:txBody>
      </p:sp>
      <p:sp>
        <p:nvSpPr>
          <p:cNvPr id="48130" name="Ograda vsebine 2"/>
          <p:cNvSpPr>
            <a:spLocks noGrp="1"/>
          </p:cNvSpPr>
          <p:nvPr>
            <p:ph idx="1"/>
          </p:nvPr>
        </p:nvSpPr>
        <p:spPr/>
        <p:txBody>
          <a:bodyPr/>
          <a:lstStyle/>
          <a:p>
            <a:endParaRPr lang="sl-SI"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Naslov 1"/>
          <p:cNvSpPr>
            <a:spLocks noGrp="1"/>
          </p:cNvSpPr>
          <p:nvPr>
            <p:ph type="title"/>
          </p:nvPr>
        </p:nvSpPr>
        <p:spPr/>
        <p:txBody>
          <a:bodyPr/>
          <a:lstStyle/>
          <a:p>
            <a:r>
              <a:rPr lang="sl-SI" smtClean="0"/>
              <a:t>Glavni deli računalnika</a:t>
            </a:r>
          </a:p>
        </p:txBody>
      </p:sp>
      <p:sp>
        <p:nvSpPr>
          <p:cNvPr id="18434" name="Ograda vsebine 2"/>
          <p:cNvSpPr>
            <a:spLocks noGrp="1"/>
          </p:cNvSpPr>
          <p:nvPr>
            <p:ph idx="1"/>
          </p:nvPr>
        </p:nvSpPr>
        <p:spPr/>
        <p:txBody>
          <a:bodyPr/>
          <a:lstStyle/>
          <a:p>
            <a:r>
              <a:rPr lang="sl-SI" smtClean="0"/>
              <a:t>Kateri so najpomembnejši deli računalnika na matični plošči in kje se nahajajo? </a:t>
            </a:r>
          </a:p>
          <a:p>
            <a:pPr lvl="1"/>
            <a:r>
              <a:rPr lang="sl-SI" smtClean="0"/>
              <a:t>CPE (Centralno procesna enota ali mikroprocesor)</a:t>
            </a:r>
          </a:p>
          <a:p>
            <a:pPr lvl="1"/>
            <a:r>
              <a:rPr lang="sl-SI" smtClean="0"/>
              <a:t>Pomnilnik</a:t>
            </a:r>
          </a:p>
          <a:p>
            <a:pPr lvl="1"/>
            <a:r>
              <a:rPr lang="sl-SI" smtClean="0"/>
              <a:t>Periferni sistemi</a:t>
            </a:r>
          </a:p>
          <a:p>
            <a:pPr lvl="1">
              <a:buFont typeface="Wingdings" pitchFamily="2" charset="2"/>
              <a:buNone/>
            </a:pPr>
            <a:endParaRPr lang="sl-SI" smtClean="0"/>
          </a:p>
          <a:p>
            <a:pPr>
              <a:buFont typeface="Wingdings" pitchFamily="2" charset="2"/>
              <a:buNone/>
            </a:pPr>
            <a:endParaRPr lang="sl-SI"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Naslov 1"/>
          <p:cNvSpPr>
            <a:spLocks noGrp="1"/>
          </p:cNvSpPr>
          <p:nvPr>
            <p:ph type="title"/>
          </p:nvPr>
        </p:nvSpPr>
        <p:spPr/>
        <p:txBody>
          <a:bodyPr/>
          <a:lstStyle/>
          <a:p>
            <a:r>
              <a:rPr lang="sl-SI" smtClean="0"/>
              <a:t>Matična plošča</a:t>
            </a:r>
          </a:p>
        </p:txBody>
      </p:sp>
      <p:pic>
        <p:nvPicPr>
          <p:cNvPr id="20482" name="Picture 2" descr="http://freeweb.siol.net/ostroz14/zgradba_racunalnika/plata_stara.jpg"/>
          <p:cNvPicPr>
            <a:picLocks noChangeAspect="1" noChangeArrowheads="1"/>
          </p:cNvPicPr>
          <p:nvPr/>
        </p:nvPicPr>
        <p:blipFill>
          <a:blip r:embed="rId3"/>
          <a:srcRect/>
          <a:stretch>
            <a:fillRect/>
          </a:stretch>
        </p:blipFill>
        <p:spPr bwMode="auto">
          <a:xfrm>
            <a:off x="1763713" y="1268413"/>
            <a:ext cx="5903912" cy="53292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Naslov 1"/>
          <p:cNvSpPr>
            <a:spLocks noGrp="1"/>
          </p:cNvSpPr>
          <p:nvPr>
            <p:ph type="title"/>
          </p:nvPr>
        </p:nvSpPr>
        <p:spPr/>
        <p:txBody>
          <a:bodyPr/>
          <a:lstStyle/>
          <a:p>
            <a:r>
              <a:rPr lang="sl-SI" sz="3600" smtClean="0"/>
              <a:t>Opiši delovanje CPE -</a:t>
            </a:r>
            <a:r>
              <a:rPr lang="sl-SI" sz="2800" smtClean="0"/>
              <a:t>mikroprocesorja</a:t>
            </a:r>
            <a:endParaRPr lang="sl-SI" sz="3600" smtClean="0"/>
          </a:p>
        </p:txBody>
      </p:sp>
      <p:sp>
        <p:nvSpPr>
          <p:cNvPr id="22530" name="Ograda vsebine 2"/>
          <p:cNvSpPr>
            <a:spLocks noGrp="1"/>
          </p:cNvSpPr>
          <p:nvPr>
            <p:ph idx="1"/>
          </p:nvPr>
        </p:nvSpPr>
        <p:spPr/>
        <p:txBody>
          <a:bodyPr/>
          <a:lstStyle/>
          <a:p>
            <a:pPr>
              <a:buFont typeface="Wingdings" pitchFamily="2" charset="2"/>
              <a:buNone/>
            </a:pPr>
            <a:r>
              <a:rPr lang="sl-SI" sz="1800" b="1" smtClean="0"/>
              <a:t>Primeri mikroprocesorjev:</a:t>
            </a:r>
          </a:p>
          <a:p>
            <a:pPr>
              <a:buFont typeface="Wingdings" pitchFamily="2" charset="2"/>
              <a:buNone/>
            </a:pPr>
            <a:r>
              <a:rPr lang="sl-SI" sz="1800" smtClean="0"/>
              <a:t>Intel 8088, Intel 8086, Intel 80286, Intel 80386 ali 80386DX, Intel 80386SX, Intel 80486 ali 80486DX ali i486,…</a:t>
            </a:r>
          </a:p>
          <a:p>
            <a:pPr>
              <a:buFont typeface="Wingdings" pitchFamily="2" charset="2"/>
              <a:buNone/>
            </a:pPr>
            <a:endParaRPr lang="sl-SI" sz="1800" smtClean="0"/>
          </a:p>
          <a:p>
            <a:pPr>
              <a:buFont typeface="Wingdings" pitchFamily="2" charset="2"/>
              <a:buNone/>
            </a:pPr>
            <a:r>
              <a:rPr lang="sl-SI" sz="1800" b="1" smtClean="0"/>
              <a:t>Lastnosti:</a:t>
            </a:r>
          </a:p>
          <a:p>
            <a:r>
              <a:rPr lang="sl-SI" sz="1800" smtClean="0"/>
              <a:t>Frekvenca – število operacij na sekundo</a:t>
            </a:r>
          </a:p>
          <a:p>
            <a:r>
              <a:rPr lang="sl-SI" sz="1800" smtClean="0"/>
              <a:t>Število bitov – ki jih obdela v eni operaciji</a:t>
            </a:r>
          </a:p>
          <a:p>
            <a:endParaRPr lang="sl-SI" sz="1800" smtClean="0"/>
          </a:p>
          <a:p>
            <a:pPr>
              <a:buFont typeface="Wingdings" pitchFamily="2" charset="2"/>
              <a:buNone/>
            </a:pPr>
            <a:r>
              <a:rPr lang="sl-SI" sz="1800" b="1" smtClean="0"/>
              <a:t>Zgradba in delovanje</a:t>
            </a:r>
          </a:p>
          <a:p>
            <a:r>
              <a:rPr lang="sl-SI" sz="1800" b="1" smtClean="0"/>
              <a:t>Krmilna enota </a:t>
            </a:r>
            <a:r>
              <a:rPr lang="sl-SI" sz="1800" smtClean="0"/>
              <a:t>(bere ukaze zapisane v strojni obliki, jih dekodira)</a:t>
            </a:r>
          </a:p>
          <a:p>
            <a:r>
              <a:rPr lang="sl-SI" sz="1800" b="1" smtClean="0"/>
              <a:t>ALE (aritmetično logična enota)- </a:t>
            </a:r>
            <a:r>
              <a:rPr lang="sl-SI" sz="1800" smtClean="0"/>
              <a:t>izvaja operacije</a:t>
            </a:r>
          </a:p>
          <a:p>
            <a:r>
              <a:rPr lang="sl-SI" sz="1800" b="1" smtClean="0"/>
              <a:t>Registri – </a:t>
            </a:r>
            <a:r>
              <a:rPr lang="sl-SI" sz="1800" smtClean="0"/>
              <a:t>skrbijo za začasno hranjenje in obdelavo podatkov</a:t>
            </a:r>
          </a:p>
          <a:p>
            <a:pPr>
              <a:buFont typeface="Wingdings" pitchFamily="2" charset="2"/>
              <a:buNone/>
            </a:pPr>
            <a:endParaRPr lang="sl-SI" sz="1800" smtClean="0"/>
          </a:p>
          <a:p>
            <a:pPr>
              <a:buFont typeface="Wingdings" pitchFamily="2" charset="2"/>
              <a:buNone/>
            </a:pPr>
            <a:endParaRPr lang="sl-SI" sz="14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p:cNvSpPr>
            <a:spLocks noGrp="1"/>
          </p:cNvSpPr>
          <p:nvPr>
            <p:ph idx="1"/>
          </p:nvPr>
        </p:nvSpPr>
        <p:spPr>
          <a:xfrm>
            <a:off x="1476375" y="1196975"/>
            <a:ext cx="3406775" cy="5327650"/>
          </a:xfrm>
        </p:spPr>
        <p:txBody>
          <a:bodyPr>
            <a:normAutofit/>
          </a:bodyPr>
          <a:lstStyle/>
          <a:p>
            <a:pPr>
              <a:buFont typeface="Wingdings" pitchFamily="2" charset="2"/>
              <a:buNone/>
              <a:defRPr/>
            </a:pPr>
            <a:r>
              <a:rPr lang="sl-SI" sz="1400" b="1" dirty="0" smtClean="0"/>
              <a:t>Zgradba in delovanje</a:t>
            </a:r>
          </a:p>
          <a:p>
            <a:pPr marL="72000">
              <a:defRPr/>
            </a:pPr>
            <a:r>
              <a:rPr lang="sl-SI" sz="1400" b="1" dirty="0" smtClean="0"/>
              <a:t>Krmilna enota </a:t>
            </a:r>
            <a:r>
              <a:rPr lang="sl-SI" sz="1400" dirty="0" smtClean="0"/>
              <a:t>(bere ukaze zapisane v strojni obliki, jih dekodira)</a:t>
            </a:r>
          </a:p>
          <a:p>
            <a:pPr marL="72000">
              <a:defRPr/>
            </a:pPr>
            <a:r>
              <a:rPr lang="sl-SI" sz="1400" b="1" dirty="0" smtClean="0"/>
              <a:t>ALE (aritmetično logična enota)- </a:t>
            </a:r>
            <a:r>
              <a:rPr lang="sl-SI" sz="1400" dirty="0" smtClean="0"/>
              <a:t>izvaja operacije</a:t>
            </a:r>
          </a:p>
          <a:p>
            <a:pPr marL="72000">
              <a:defRPr/>
            </a:pPr>
            <a:r>
              <a:rPr lang="sl-SI" sz="1400" b="1" dirty="0" smtClean="0"/>
              <a:t>Registri – </a:t>
            </a:r>
            <a:r>
              <a:rPr lang="sl-SI" sz="1400" dirty="0" smtClean="0"/>
              <a:t>skrbijo za začasno hranjenje in obdelavo podatkov</a:t>
            </a:r>
          </a:p>
          <a:p>
            <a:pPr>
              <a:buFont typeface="Wingdings" pitchFamily="2" charset="2"/>
              <a:buNone/>
              <a:defRPr/>
            </a:pPr>
            <a:endParaRPr lang="sl-SI" sz="1400" dirty="0" smtClean="0"/>
          </a:p>
          <a:p>
            <a:pPr>
              <a:buFont typeface="Wingdings" pitchFamily="2" charset="2"/>
              <a:buNone/>
              <a:defRPr/>
            </a:pPr>
            <a:endParaRPr lang="sl-SI" sz="1400" dirty="0" smtClean="0"/>
          </a:p>
          <a:p>
            <a:pPr>
              <a:buFont typeface="Wingdings" pitchFamily="2" charset="2"/>
              <a:buNone/>
              <a:defRPr/>
            </a:pPr>
            <a:r>
              <a:rPr lang="sl-SI" sz="1400" b="1" dirty="0" smtClean="0"/>
              <a:t>Delovanje mikroprocesorja:</a:t>
            </a:r>
          </a:p>
          <a:p>
            <a:pPr>
              <a:buFont typeface="Wingdings" pitchFamily="2" charset="2"/>
              <a:buNone/>
              <a:defRPr/>
            </a:pPr>
            <a:r>
              <a:rPr lang="sl-SI" sz="1400" dirty="0" smtClean="0"/>
              <a:t>Prevzem ukaza</a:t>
            </a:r>
          </a:p>
          <a:p>
            <a:pPr>
              <a:buFont typeface="Wingdings" pitchFamily="2" charset="2"/>
              <a:buNone/>
              <a:defRPr/>
            </a:pPr>
            <a:r>
              <a:rPr lang="sl-SI" sz="1400" dirty="0" smtClean="0"/>
              <a:t>Dekodiranje ukaza</a:t>
            </a:r>
          </a:p>
          <a:p>
            <a:pPr>
              <a:buFont typeface="Wingdings" pitchFamily="2" charset="2"/>
              <a:buNone/>
              <a:defRPr/>
            </a:pPr>
            <a:r>
              <a:rPr lang="sl-SI" sz="1400" dirty="0" smtClean="0"/>
              <a:t>Priprava parametrov (podatkov)</a:t>
            </a:r>
          </a:p>
          <a:p>
            <a:pPr>
              <a:buFont typeface="Wingdings" pitchFamily="2" charset="2"/>
              <a:buNone/>
              <a:defRPr/>
            </a:pPr>
            <a:r>
              <a:rPr lang="sl-SI" sz="1400" dirty="0" smtClean="0"/>
              <a:t>Izvedba ukaza</a:t>
            </a:r>
          </a:p>
          <a:p>
            <a:pPr>
              <a:buFont typeface="Wingdings" pitchFamily="2" charset="2"/>
              <a:buNone/>
              <a:defRPr/>
            </a:pPr>
            <a:r>
              <a:rPr lang="sl-SI" sz="1400" dirty="0" smtClean="0"/>
              <a:t>Shranjevanje rezultatov</a:t>
            </a:r>
          </a:p>
          <a:p>
            <a:pPr>
              <a:buFont typeface="Wingdings" pitchFamily="2" charset="2"/>
              <a:buNone/>
              <a:defRPr/>
            </a:pPr>
            <a:endParaRPr lang="sl-SI" sz="1200" dirty="0"/>
          </a:p>
        </p:txBody>
      </p:sp>
      <p:pic>
        <p:nvPicPr>
          <p:cNvPr id="24578" name="Picture 2" descr="http://colos1.fri.uni-lj.si/ERI/RACUNALNISTVO/DELO_RAC_ZBIRNIK/delovanje_racunalnika_files/cpe.gif"/>
          <p:cNvPicPr>
            <a:picLocks noChangeAspect="1" noChangeArrowheads="1"/>
          </p:cNvPicPr>
          <p:nvPr/>
        </p:nvPicPr>
        <p:blipFill>
          <a:blip r:embed="rId2"/>
          <a:srcRect/>
          <a:stretch>
            <a:fillRect/>
          </a:stretch>
        </p:blipFill>
        <p:spPr bwMode="auto">
          <a:xfrm>
            <a:off x="4643438" y="1700213"/>
            <a:ext cx="4324350" cy="4076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Ograda vsebine 2"/>
          <p:cNvSpPr>
            <a:spLocks noGrp="1"/>
          </p:cNvSpPr>
          <p:nvPr>
            <p:ph idx="1"/>
          </p:nvPr>
        </p:nvSpPr>
        <p:spPr/>
        <p:txBody>
          <a:bodyPr/>
          <a:lstStyle/>
          <a:p>
            <a:r>
              <a:rPr lang="sl-SI" smtClean="0"/>
              <a:t>Kaj je matična plošča in kje se nahaja? </a:t>
            </a:r>
          </a:p>
          <a:p>
            <a:r>
              <a:rPr lang="sl-SI" smtClean="0"/>
              <a:t>Kaj je operacijski sistem? Naštej 3 primere.</a:t>
            </a:r>
          </a:p>
          <a:p>
            <a:r>
              <a:rPr lang="sl-SI" smtClean="0"/>
              <a:t>Kako delimo programsko opremo?</a:t>
            </a:r>
          </a:p>
          <a:p>
            <a:r>
              <a:rPr lang="sl-SI" smtClean="0"/>
              <a:t>Katero strojno in programsko opremo potrebujemo za predvajanje zvoka?</a:t>
            </a:r>
          </a:p>
          <a:p>
            <a:r>
              <a:rPr lang="sl-SI" smtClean="0"/>
              <a:t>Katero strojno in programsko opremo potrebujemo za slike?</a:t>
            </a:r>
          </a:p>
          <a:p>
            <a:endParaRPr lang="sl-SI"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Naslov 1"/>
          <p:cNvSpPr>
            <a:spLocks noGrp="1"/>
          </p:cNvSpPr>
          <p:nvPr>
            <p:ph type="title"/>
          </p:nvPr>
        </p:nvSpPr>
        <p:spPr/>
        <p:txBody>
          <a:bodyPr/>
          <a:lstStyle/>
          <a:p>
            <a:r>
              <a:rPr lang="sl-SI" smtClean="0"/>
              <a:t>INTERNET</a:t>
            </a:r>
          </a:p>
        </p:txBody>
      </p:sp>
      <p:sp>
        <p:nvSpPr>
          <p:cNvPr id="27650" name="Ograda vsebine 2"/>
          <p:cNvSpPr>
            <a:spLocks noGrp="1"/>
          </p:cNvSpPr>
          <p:nvPr>
            <p:ph idx="1"/>
          </p:nvPr>
        </p:nvSpPr>
        <p:spPr/>
        <p:txBody>
          <a:bodyPr/>
          <a:lstStyle/>
          <a:p>
            <a:r>
              <a:rPr lang="sl-SI" smtClean="0"/>
              <a:t>Kaj je internetni brskalnik – naštej vsaj 3 primere.</a:t>
            </a:r>
          </a:p>
          <a:p>
            <a:endParaRPr lang="sl-SI" smtClean="0"/>
          </a:p>
          <a:p>
            <a:endParaRPr lang="sl-SI" smtClean="0"/>
          </a:p>
          <a:p>
            <a:r>
              <a:rPr lang="sl-SI" smtClean="0"/>
              <a:t>Kaj je internetni iskalnik – naštej vsaj 3 primere: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Naslov 1"/>
          <p:cNvSpPr>
            <a:spLocks noGrp="1"/>
          </p:cNvSpPr>
          <p:nvPr>
            <p:ph type="title"/>
          </p:nvPr>
        </p:nvSpPr>
        <p:spPr/>
        <p:txBody>
          <a:bodyPr/>
          <a:lstStyle/>
          <a:p>
            <a:r>
              <a:rPr lang="sl-SI" smtClean="0"/>
              <a:t>INTERNET</a:t>
            </a:r>
          </a:p>
        </p:txBody>
      </p:sp>
      <p:sp>
        <p:nvSpPr>
          <p:cNvPr id="29698" name="Ograda vsebine 2"/>
          <p:cNvSpPr>
            <a:spLocks noGrp="1"/>
          </p:cNvSpPr>
          <p:nvPr>
            <p:ph idx="1"/>
          </p:nvPr>
        </p:nvSpPr>
        <p:spPr/>
        <p:txBody>
          <a:bodyPr/>
          <a:lstStyle/>
          <a:p>
            <a:r>
              <a:rPr lang="sl-SI" smtClean="0"/>
              <a:t>LAN</a:t>
            </a:r>
          </a:p>
          <a:p>
            <a:endParaRPr lang="sl-SI" smtClean="0"/>
          </a:p>
          <a:p>
            <a:r>
              <a:rPr lang="sl-SI" smtClean="0"/>
              <a:t>WAN</a:t>
            </a:r>
          </a:p>
          <a:p>
            <a:endParaRPr lang="sl-SI" smtClean="0"/>
          </a:p>
          <a:p>
            <a:r>
              <a:rPr lang="sl-SI" smtClean="0"/>
              <a:t>BREZŽIČNO OMREŽJE</a:t>
            </a:r>
          </a:p>
          <a:p>
            <a:pPr>
              <a:buFont typeface="Wingdings" pitchFamily="2" charset="2"/>
              <a:buNone/>
            </a:pPr>
            <a:endParaRPr lang="sl-SI" smtClean="0"/>
          </a:p>
          <a:p>
            <a:r>
              <a:rPr lang="sl-SI" smtClean="0"/>
              <a:t>ROUTER - usmerjevalnik</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80808"/>
      </a:dk1>
      <a:lt1>
        <a:srgbClr val="7AA6B0"/>
      </a:lt1>
      <a:dk2>
        <a:srgbClr val="000000"/>
      </a:dk2>
      <a:lt2>
        <a:srgbClr val="080808"/>
      </a:lt2>
      <a:accent1>
        <a:srgbClr val="917AA4"/>
      </a:accent1>
      <a:accent2>
        <a:srgbClr val="76669A"/>
      </a:accent2>
      <a:accent3>
        <a:srgbClr val="BED0D4"/>
      </a:accent3>
      <a:accent4>
        <a:srgbClr val="060606"/>
      </a:accent4>
      <a:accent5>
        <a:srgbClr val="C7BECF"/>
      </a:accent5>
      <a:accent6>
        <a:srgbClr val="6A5C8B"/>
      </a:accent6>
      <a:hlink>
        <a:srgbClr val="377B89"/>
      </a:hlink>
      <a:folHlink>
        <a:srgbClr val="1A4E54"/>
      </a:folHlink>
    </a:clrScheme>
    <a:fontScheme name="Default Design">
      <a:majorFont>
        <a:latin typeface="Tahoma"/>
        <a:ea typeface=""/>
        <a:cs typeface=""/>
      </a:majorFont>
      <a:minorFont>
        <a:latin typeface="Tahoma"/>
        <a:ea typeface=""/>
        <a:cs typeface=""/>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80808"/>
        </a:dk1>
        <a:lt1>
          <a:srgbClr val="7AA6B0"/>
        </a:lt1>
        <a:dk2>
          <a:srgbClr val="000000"/>
        </a:dk2>
        <a:lt2>
          <a:srgbClr val="080808"/>
        </a:lt2>
        <a:accent1>
          <a:srgbClr val="917AA4"/>
        </a:accent1>
        <a:accent2>
          <a:srgbClr val="76669A"/>
        </a:accent2>
        <a:accent3>
          <a:srgbClr val="BED0D4"/>
        </a:accent3>
        <a:accent4>
          <a:srgbClr val="060606"/>
        </a:accent4>
        <a:accent5>
          <a:srgbClr val="C7BECF"/>
        </a:accent5>
        <a:accent6>
          <a:srgbClr val="6A5C8B"/>
        </a:accent6>
        <a:hlink>
          <a:srgbClr val="377B89"/>
        </a:hlink>
        <a:folHlink>
          <a:srgbClr val="1A4E5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Bits and bytes design template</Template>
  <TotalTime>116</TotalTime>
  <Words>735</Words>
  <Application>Microsoft Office PowerPoint</Application>
  <PresentationFormat>On-screen Show (4:3)</PresentationFormat>
  <Paragraphs>151</Paragraphs>
  <Slides>22</Slides>
  <Notes>7</Notes>
  <HiddenSlides>0</HiddenSlides>
  <MMClips>0</MMClips>
  <ScaleCrop>false</ScaleCrop>
  <HeadingPairs>
    <vt:vector size="6" baseType="variant">
      <vt:variant>
        <vt:lpstr>Uporabljene pisave</vt:lpstr>
      </vt:variant>
      <vt:variant>
        <vt:i4>4</vt:i4>
      </vt:variant>
      <vt:variant>
        <vt:lpstr>Predloga načrta</vt:lpstr>
      </vt:variant>
      <vt:variant>
        <vt:i4>2</vt:i4>
      </vt:variant>
      <vt:variant>
        <vt:lpstr>Naslovi diapozitivov</vt:lpstr>
      </vt:variant>
      <vt:variant>
        <vt:i4>22</vt:i4>
      </vt:variant>
    </vt:vector>
  </HeadingPairs>
  <TitlesOfParts>
    <vt:vector size="28" baseType="lpstr">
      <vt:lpstr>Tahoma</vt:lpstr>
      <vt:lpstr>Arial</vt:lpstr>
      <vt:lpstr>Wingdings</vt:lpstr>
      <vt:lpstr>Calibri</vt:lpstr>
      <vt:lpstr>Default Design</vt:lpstr>
      <vt:lpstr>Default Design</vt:lpstr>
      <vt:lpstr>Priprava na pisno preverjanje znanja iz informatike</vt:lpstr>
      <vt:lpstr>Naštej </vt:lpstr>
      <vt:lpstr>Glavni deli računalnika</vt:lpstr>
      <vt:lpstr>Matična plošča</vt:lpstr>
      <vt:lpstr>Opiši delovanje CPE -mikroprocesorja</vt:lpstr>
      <vt:lpstr>Diapozitiv 6</vt:lpstr>
      <vt:lpstr>Diapozitiv 7</vt:lpstr>
      <vt:lpstr>INTERNET</vt:lpstr>
      <vt:lpstr>INTERNET</vt:lpstr>
      <vt:lpstr>Naštej programe za urejanje slik</vt:lpstr>
      <vt:lpstr>Številski sestavi</vt:lpstr>
      <vt:lpstr>Kaj je odprtokodni program</vt:lpstr>
      <vt:lpstr>KAJ JE</vt:lpstr>
      <vt:lpstr>Diapozitiv 14</vt:lpstr>
      <vt:lpstr>Diapozitiv 15</vt:lpstr>
      <vt:lpstr>Naštej vrste tiskalnikov in opiši njihovo delovanje</vt:lpstr>
      <vt:lpstr>Naštej vrste monitorjev in opiši tehnologijo delovanja</vt:lpstr>
      <vt:lpstr>Naštej formate slik in njihove lastnosti – kaj je pixel?</vt:lpstr>
      <vt:lpstr>Zaščita računalnika</vt:lpstr>
      <vt:lpstr>Naštej vrste virusov in jih opiši</vt:lpstr>
      <vt:lpstr>Nevarnosti na internetu</vt:lpstr>
      <vt:lpstr>Zgodovina računalnika</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Priprava na pisno preverjanje znanja iz informatike</dc:title>
  <dc:creator>Petra</dc:creator>
  <cp:lastModifiedBy>ucK6</cp:lastModifiedBy>
  <cp:revision>5</cp:revision>
  <dcterms:created xsi:type="dcterms:W3CDTF">2012-11-18T16:06:55Z</dcterms:created>
  <dcterms:modified xsi:type="dcterms:W3CDTF">2012-11-20T13:38:54Z</dcterms:modified>
</cp:coreProperties>
</file>