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524" y="699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7)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Izum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tiska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852" y="1233954"/>
            <a:ext cx="652406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 15. </a:t>
            </a:r>
            <a:r>
              <a:rPr lang="en-US" dirty="0" err="1" smtClean="0"/>
              <a:t>stoletju</a:t>
            </a:r>
            <a:r>
              <a:rPr lang="en-US" dirty="0" smtClean="0"/>
              <a:t> se </a:t>
            </a:r>
            <a:r>
              <a:rPr lang="en-US" dirty="0" err="1" smtClean="0"/>
              <a:t>pojavi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TISK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Izumil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Nemec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Johannes Gutenberg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pojavom</a:t>
            </a:r>
            <a:r>
              <a:rPr lang="en-US" dirty="0" smtClean="0"/>
              <a:t> </a:t>
            </a:r>
            <a:r>
              <a:rPr lang="en-US" dirty="0" err="1" smtClean="0"/>
              <a:t>tiska</a:t>
            </a:r>
            <a:r>
              <a:rPr lang="en-US" dirty="0" smtClean="0"/>
              <a:t> so se </a:t>
            </a:r>
            <a:r>
              <a:rPr lang="en-US" dirty="0" err="1" smtClean="0"/>
              <a:t>besedila</a:t>
            </a:r>
            <a:r>
              <a:rPr lang="en-US" dirty="0" smtClean="0"/>
              <a:t> </a:t>
            </a:r>
            <a:r>
              <a:rPr lang="en-US" dirty="0" err="1" smtClean="0"/>
              <a:t>širila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prepisovanjem</a:t>
            </a:r>
            <a:r>
              <a:rPr lang="en-US" dirty="0" smtClean="0"/>
              <a:t>,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jim</a:t>
            </a:r>
            <a:r>
              <a:rPr lang="en-US" dirty="0" smtClean="0"/>
              <a:t> </a:t>
            </a:r>
            <a:r>
              <a:rPr lang="en-US" dirty="0" err="1" smtClean="0"/>
              <a:t>rečemo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rokopisi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54" y="3187314"/>
            <a:ext cx="5395414" cy="344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5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700" y="215655"/>
            <a:ext cx="8297008" cy="77787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Tiskali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so: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6700" y="993530"/>
            <a:ext cx="8428892" cy="4351338"/>
          </a:xfrm>
        </p:spPr>
        <p:txBody>
          <a:bodyPr/>
          <a:lstStyle/>
          <a:p>
            <a:r>
              <a:rPr lang="en-US" dirty="0" err="1" smtClean="0"/>
              <a:t>znanstvena</a:t>
            </a:r>
            <a:r>
              <a:rPr lang="en-US" dirty="0" smtClean="0"/>
              <a:t> </a:t>
            </a:r>
            <a:r>
              <a:rPr lang="en-US" dirty="0" err="1" smtClean="0"/>
              <a:t>spoznanja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literaturo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verska</a:t>
            </a:r>
            <a:r>
              <a:rPr lang="en-US" dirty="0" smtClean="0"/>
              <a:t> </a:t>
            </a:r>
            <a:r>
              <a:rPr lang="en-US" dirty="0" err="1" smtClean="0"/>
              <a:t>besedila</a:t>
            </a:r>
            <a:r>
              <a:rPr lang="en-US" dirty="0" smtClean="0"/>
              <a:t>, </a:t>
            </a:r>
          </a:p>
          <a:p>
            <a:r>
              <a:rPr lang="en-US" dirty="0"/>
              <a:t>n</a:t>
            </a:r>
            <a:r>
              <a:rPr lang="en-US" dirty="0" smtClean="0"/>
              <a:t>ovice.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18" y="215655"/>
            <a:ext cx="4715974" cy="50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804" y="135409"/>
            <a:ext cx="6978509" cy="8814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Tiskarne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pomen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tiska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4804" y="1016858"/>
            <a:ext cx="7770080" cy="5841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Tisk</a:t>
            </a:r>
            <a:r>
              <a:rPr lang="en-US" dirty="0" smtClean="0"/>
              <a:t> so </a:t>
            </a:r>
            <a:r>
              <a:rPr lang="en-US" dirty="0" err="1" smtClean="0"/>
              <a:t>opravljali</a:t>
            </a:r>
            <a:r>
              <a:rPr lang="en-US" dirty="0" smtClean="0"/>
              <a:t> v </a:t>
            </a:r>
            <a:r>
              <a:rPr lang="en-US" dirty="0" err="1" smtClean="0"/>
              <a:t>tiskarskih</a:t>
            </a:r>
            <a:r>
              <a:rPr lang="en-US" dirty="0" smtClean="0"/>
              <a:t> </a:t>
            </a:r>
            <a:r>
              <a:rPr lang="en-US" dirty="0" err="1" smtClean="0"/>
              <a:t>delavnicah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tiskarnah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Pomen</a:t>
            </a:r>
            <a:r>
              <a:rPr lang="en-US" dirty="0" smtClean="0"/>
              <a:t> </a:t>
            </a:r>
            <a:r>
              <a:rPr lang="en-US" dirty="0" err="1" smtClean="0"/>
              <a:t>tiska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Tisk</a:t>
            </a:r>
            <a:r>
              <a:rPr lang="en-US" sz="2800" dirty="0"/>
              <a:t> </a:t>
            </a:r>
            <a:r>
              <a:rPr lang="en-US" sz="2800" dirty="0" err="1"/>
              <a:t>omogoča</a:t>
            </a:r>
            <a:r>
              <a:rPr lang="en-US" sz="2800" dirty="0"/>
              <a:t> </a:t>
            </a:r>
            <a:r>
              <a:rPr lang="en-US" sz="2800" dirty="0" err="1"/>
              <a:t>hitro</a:t>
            </a:r>
            <a:r>
              <a:rPr lang="en-US" sz="2800" dirty="0"/>
              <a:t> </a:t>
            </a:r>
            <a:r>
              <a:rPr lang="en-US" sz="2800" dirty="0" err="1"/>
              <a:t>širjenje</a:t>
            </a:r>
            <a:r>
              <a:rPr lang="en-US" sz="2800" dirty="0"/>
              <a:t> </a:t>
            </a:r>
            <a:r>
              <a:rPr lang="en-US" sz="2800" dirty="0" err="1"/>
              <a:t>informacij</a:t>
            </a:r>
            <a:r>
              <a:rPr lang="en-US" sz="2800" dirty="0"/>
              <a:t> in </a:t>
            </a:r>
            <a:r>
              <a:rPr lang="en-US" sz="2800" dirty="0" err="1"/>
              <a:t>znanja</a:t>
            </a:r>
            <a:r>
              <a:rPr lang="en-US" sz="2800" dirty="0"/>
              <a:t>, </a:t>
            </a:r>
            <a:r>
              <a:rPr lang="en-US" sz="2800" dirty="0" err="1"/>
              <a:t>saj</a:t>
            </a:r>
            <a:r>
              <a:rPr lang="en-US" sz="2800" dirty="0"/>
              <a:t> je </a:t>
            </a:r>
            <a:r>
              <a:rPr lang="en-US" sz="2800" dirty="0" err="1"/>
              <a:t>cenejši</a:t>
            </a:r>
            <a:r>
              <a:rPr lang="en-US" sz="2800" dirty="0"/>
              <a:t> </a:t>
            </a:r>
            <a:r>
              <a:rPr lang="en-US" sz="2800" dirty="0" err="1"/>
              <a:t>kot</a:t>
            </a:r>
            <a:r>
              <a:rPr lang="en-US" sz="2800" dirty="0"/>
              <a:t> </a:t>
            </a:r>
            <a:r>
              <a:rPr lang="en-US" sz="2800" dirty="0" err="1"/>
              <a:t>ročno</a:t>
            </a:r>
            <a:r>
              <a:rPr lang="en-US" sz="2800" dirty="0"/>
              <a:t> </a:t>
            </a:r>
            <a:r>
              <a:rPr lang="en-US" sz="2800" dirty="0" err="1"/>
              <a:t>prepisovanje</a:t>
            </a:r>
            <a:r>
              <a:rPr lang="en-US" sz="2800" dirty="0"/>
              <a:t> </a:t>
            </a:r>
            <a:r>
              <a:rPr lang="en-US" sz="2800" dirty="0" err="1"/>
              <a:t>besedil</a:t>
            </a:r>
            <a:r>
              <a:rPr lang="en-US" sz="2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err="1" smtClean="0"/>
              <a:t>Tiskana</a:t>
            </a:r>
            <a:r>
              <a:rPr lang="en-US" sz="2800" dirty="0" smtClean="0"/>
              <a:t> </a:t>
            </a:r>
            <a:r>
              <a:rPr lang="en-US" sz="2800" dirty="0" err="1" smtClean="0"/>
              <a:t>besedila</a:t>
            </a:r>
            <a:r>
              <a:rPr lang="en-US" sz="2800" dirty="0" smtClean="0"/>
              <a:t> so </a:t>
            </a:r>
            <a:r>
              <a:rPr lang="en-US" sz="2800" dirty="0" err="1" smtClean="0"/>
              <a:t>bolj</a:t>
            </a:r>
            <a:r>
              <a:rPr lang="en-US" sz="2800" dirty="0" smtClean="0"/>
              <a:t> </a:t>
            </a:r>
            <a:r>
              <a:rPr lang="en-US" sz="2800" dirty="0" err="1" smtClean="0"/>
              <a:t>dostopna</a:t>
            </a:r>
            <a:r>
              <a:rPr lang="en-US" sz="2800" dirty="0" smtClean="0"/>
              <a:t> </a:t>
            </a:r>
            <a:r>
              <a:rPr lang="en-US" sz="2800" dirty="0" err="1" smtClean="0"/>
              <a:t>vsem</a:t>
            </a:r>
            <a:r>
              <a:rPr lang="en-US" sz="2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err="1" smtClean="0"/>
              <a:t>Pismenost</a:t>
            </a:r>
            <a:r>
              <a:rPr lang="en-US" sz="2800" dirty="0" smtClean="0"/>
              <a:t> </a:t>
            </a:r>
            <a:r>
              <a:rPr lang="en-US" sz="2800" dirty="0" err="1" smtClean="0"/>
              <a:t>prebivalstva</a:t>
            </a:r>
            <a:r>
              <a:rPr lang="en-US" sz="2800" dirty="0" smtClean="0"/>
              <a:t> se je </a:t>
            </a:r>
            <a:r>
              <a:rPr lang="en-US" sz="2800" dirty="0" err="1" smtClean="0"/>
              <a:t>povečala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95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164" y="0"/>
            <a:ext cx="10515600" cy="6858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Domača</a:t>
            </a:r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naloga</a:t>
            </a:r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PREBERI ZA PONOVITEV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celotno</a:t>
            </a:r>
            <a:r>
              <a:rPr lang="en-US" b="1" dirty="0" smtClean="0"/>
              <a:t> </a:t>
            </a:r>
            <a:r>
              <a:rPr lang="en-US" b="1" dirty="0" err="1" smtClean="0"/>
              <a:t>poglavje</a:t>
            </a:r>
            <a:r>
              <a:rPr lang="en-US" b="1" dirty="0" smtClean="0"/>
              <a:t> o </a:t>
            </a:r>
            <a:r>
              <a:rPr lang="en-US" b="1" dirty="0" err="1" smtClean="0"/>
              <a:t>pisavah</a:t>
            </a:r>
            <a:r>
              <a:rPr lang="en-US" b="1" dirty="0" smtClean="0"/>
              <a:t>, </a:t>
            </a:r>
            <a:r>
              <a:rPr lang="en-US" b="1" dirty="0" err="1" smtClean="0"/>
              <a:t>podlagah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pisanje</a:t>
            </a:r>
            <a:r>
              <a:rPr lang="en-US" b="1" dirty="0" smtClean="0"/>
              <a:t> in </a:t>
            </a:r>
            <a:r>
              <a:rPr lang="en-US" b="1" dirty="0" err="1" smtClean="0"/>
              <a:t>materialih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zapisovanje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Minotavri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I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str. 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25-36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Sirčki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I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str.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30-44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*</a:t>
            </a:r>
            <a:r>
              <a:rPr lang="en-US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Če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ŽELITE, </a:t>
            </a:r>
            <a:r>
              <a:rPr lang="en-US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lahko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vmes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rešite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tudi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b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kakšno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nalogo.*</a:t>
            </a:r>
            <a:b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 ne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pozabite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SI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–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v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petek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15. 1. 2021, je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zadnji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dan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za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oddajo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projektne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naloge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en-SI" b="1" dirty="0" smtClean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7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163</Words>
  <Application>Microsoft Office PowerPoint</Application>
  <PresentationFormat>Širokozaslonsko</PresentationFormat>
  <Paragraphs>16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2" baseType="lpstr">
      <vt:lpstr>Algerian</vt:lpstr>
      <vt:lpstr>Arial</vt:lpstr>
      <vt:lpstr>Arial Black</vt:lpstr>
      <vt:lpstr>Arial Rounded MT Bold</vt:lpstr>
      <vt:lpstr>Calibri</vt:lpstr>
      <vt:lpstr>Calibri Light</vt:lpstr>
      <vt:lpstr>Wingdings</vt:lpstr>
      <vt:lpstr>Officeova tema</vt:lpstr>
      <vt:lpstr>7) Izum tiska</vt:lpstr>
      <vt:lpstr>Tiskali so:</vt:lpstr>
      <vt:lpstr>Tiskarne in pomen tiska</vt:lpstr>
      <vt:lpstr>Domača naloga – PREBERI ZA PONOVITEV celotno poglavje o pisavah, podlagah za pisanje in materialih za zapisovanje. Minotavri – str. 25-36,  Sirčki – str. 30-44  *Če ŽELITE, lahko vmes rešite tudi  kakšno nalogo.*  In ne pozabite – v petek, 15. 1. 2021, je zadnji dan za oddajo projektne naloge.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16</cp:revision>
  <dcterms:created xsi:type="dcterms:W3CDTF">2020-11-29T11:12:12Z</dcterms:created>
  <dcterms:modified xsi:type="dcterms:W3CDTF">2021-01-10T10:20:07Z</dcterms:modified>
</cp:coreProperties>
</file>