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5" r:id="rId17"/>
    <p:sldId id="276" r:id="rId18"/>
    <p:sldId id="271" r:id="rId19"/>
    <p:sldId id="277" r:id="rId20"/>
    <p:sldId id="278" r:id="rId21"/>
    <p:sldId id="272" r:id="rId22"/>
    <p:sldId id="279" r:id="rId23"/>
    <p:sldId id="280" r:id="rId24"/>
    <p:sldId id="273" r:id="rId25"/>
    <p:sldId id="282" r:id="rId26"/>
    <p:sldId id="28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FC006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C006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jpe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F2598F65-3FAA-4DDD-99CA-CE0E8800D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069" y="1155614"/>
            <a:ext cx="11097491" cy="2387600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IŠČEM GLAS       V BESEDI </a:t>
            </a:r>
          </a:p>
        </p:txBody>
      </p:sp>
      <p:pic>
        <p:nvPicPr>
          <p:cNvPr id="1030" name="Picture 6" descr="I Letter PNG High Quality Image | PNG All">
            <a:extLst>
              <a:ext uri="{FF2B5EF4-FFF2-40B4-BE49-F238E27FC236}">
                <a16:creationId xmlns:a16="http://schemas.microsoft.com/office/drawing/2014/main" id="{2ACB49BA-E4FF-4D5E-A0CB-27066E18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0" y="1056740"/>
            <a:ext cx="3963785" cy="39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6" dur="4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682CEA-5B1F-41E9-B637-4CEA07EE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Picture 2" descr="Left Cliparts - Cliparts Zone">
            <a:hlinkClick r:id="rId2" action="ppaction://hlinksldjump"/>
            <a:extLst>
              <a:ext uri="{FF2B5EF4-FFF2-40B4-BE49-F238E27FC236}">
                <a16:creationId xmlns:a16="http://schemas.microsoft.com/office/drawing/2014/main" id="{12F0B0B0-7C16-4FC3-AF28-4BC8FC711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5213" y="5694738"/>
            <a:ext cx="1037173" cy="7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itmoji Image">
            <a:extLst>
              <a:ext uri="{FF2B5EF4-FFF2-40B4-BE49-F238E27FC236}">
                <a16:creationId xmlns:a16="http://schemas.microsoft.com/office/drawing/2014/main" id="{480C84BA-0ACD-497E-9BC2-00FD9796EA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29" y="153352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ksplozija: 8-točk 7">
            <a:extLst>
              <a:ext uri="{FF2B5EF4-FFF2-40B4-BE49-F238E27FC236}">
                <a16:creationId xmlns:a16="http://schemas.microsoft.com/office/drawing/2014/main" id="{3E524FD2-3B01-4136-BBB9-A3BAA4986FF7}"/>
              </a:ext>
            </a:extLst>
          </p:cNvPr>
          <p:cNvSpPr/>
          <p:nvPr/>
        </p:nvSpPr>
        <p:spPr>
          <a:xfrm>
            <a:off x="1172094" y="1529369"/>
            <a:ext cx="5827221" cy="3690850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BRAVO!</a:t>
            </a:r>
          </a:p>
        </p:txBody>
      </p:sp>
    </p:spTree>
    <p:extLst>
      <p:ext uri="{BB962C8B-B14F-4D97-AF65-F5344CB8AC3E}">
        <p14:creationId xmlns:p14="http://schemas.microsoft.com/office/powerpoint/2010/main" val="347796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A47239-6CD4-4CAB-94C4-F3FE664C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2" descr="Left Cliparts - Cliparts Zone">
            <a:hlinkClick r:id="rId2" action="ppaction://hlinksldjump"/>
            <a:extLst>
              <a:ext uri="{FF2B5EF4-FFF2-40B4-BE49-F238E27FC236}">
                <a16:creationId xmlns:a16="http://schemas.microsoft.com/office/drawing/2014/main" id="{E79F07C1-AF79-4244-92D8-6426CB8D8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20152" y="5829587"/>
            <a:ext cx="1050175" cy="80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tmoji Image">
            <a:extLst>
              <a:ext uri="{FF2B5EF4-FFF2-40B4-BE49-F238E27FC236}">
                <a16:creationId xmlns:a16="http://schemas.microsoft.com/office/drawing/2014/main" id="{7D98272A-C5A3-4577-ABF5-482B57848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73" y="186466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ksplozija: 8-točk 6">
            <a:extLst>
              <a:ext uri="{FF2B5EF4-FFF2-40B4-BE49-F238E27FC236}">
                <a16:creationId xmlns:a16="http://schemas.microsoft.com/office/drawing/2014/main" id="{D82A7CC1-A4E3-45E9-A754-59E32E68BF4F}"/>
              </a:ext>
            </a:extLst>
          </p:cNvPr>
          <p:cNvSpPr/>
          <p:nvPr/>
        </p:nvSpPr>
        <p:spPr>
          <a:xfrm>
            <a:off x="1588424" y="2197344"/>
            <a:ext cx="4993178" cy="3125585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POSKUSI ZNOVA!</a:t>
            </a:r>
          </a:p>
        </p:txBody>
      </p:sp>
    </p:spTree>
    <p:extLst>
      <p:ext uri="{BB962C8B-B14F-4D97-AF65-F5344CB8AC3E}">
        <p14:creationId xmlns:p14="http://schemas.microsoft.com/office/powerpoint/2010/main" val="23432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71B13B-4425-447C-A6CE-B04C7E28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ABF827F-9030-4F32-8353-59B484B0F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49" y="1803749"/>
            <a:ext cx="5267433" cy="325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iagram poteka: povezovalnik 5">
            <a:hlinkClick r:id="rId3" action="ppaction://hlinksldjump"/>
            <a:extLst>
              <a:ext uri="{FF2B5EF4-FFF2-40B4-BE49-F238E27FC236}">
                <a16:creationId xmlns:a16="http://schemas.microsoft.com/office/drawing/2014/main" id="{D1D2249E-238C-4364-BD2C-5FA9702DA7FF}"/>
              </a:ext>
            </a:extLst>
          </p:cNvPr>
          <p:cNvSpPr/>
          <p:nvPr/>
        </p:nvSpPr>
        <p:spPr>
          <a:xfrm>
            <a:off x="6279593" y="2901142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iagram poteka: povezovalnik 6">
            <a:hlinkClick r:id="rId3" action="ppaction://hlinksldjump"/>
            <a:extLst>
              <a:ext uri="{FF2B5EF4-FFF2-40B4-BE49-F238E27FC236}">
                <a16:creationId xmlns:a16="http://schemas.microsoft.com/office/drawing/2014/main" id="{803E45EF-D645-4D56-88E8-DCF1669BBA17}"/>
              </a:ext>
            </a:extLst>
          </p:cNvPr>
          <p:cNvSpPr/>
          <p:nvPr/>
        </p:nvSpPr>
        <p:spPr>
          <a:xfrm>
            <a:off x="7554452" y="2901142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povezovalnik 7">
            <a:hlinkClick r:id="rId3" action="ppaction://hlinksldjump"/>
            <a:extLst>
              <a:ext uri="{FF2B5EF4-FFF2-40B4-BE49-F238E27FC236}">
                <a16:creationId xmlns:a16="http://schemas.microsoft.com/office/drawing/2014/main" id="{60F2DE91-D80D-4A68-A8D2-D73D8ECA5A87}"/>
              </a:ext>
            </a:extLst>
          </p:cNvPr>
          <p:cNvSpPr/>
          <p:nvPr/>
        </p:nvSpPr>
        <p:spPr>
          <a:xfrm>
            <a:off x="8804132" y="2901142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iagram poteka: povezovalnik 8">
            <a:hlinkClick r:id="rId4" action="ppaction://hlinksldjump"/>
            <a:extLst>
              <a:ext uri="{FF2B5EF4-FFF2-40B4-BE49-F238E27FC236}">
                <a16:creationId xmlns:a16="http://schemas.microsoft.com/office/drawing/2014/main" id="{700A9324-5D1E-4127-AD4E-C3A9B0EA9BF5}"/>
              </a:ext>
            </a:extLst>
          </p:cNvPr>
          <p:cNvSpPr/>
          <p:nvPr/>
        </p:nvSpPr>
        <p:spPr>
          <a:xfrm>
            <a:off x="10053812" y="2901142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885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69082-3487-4CA0-B7DF-4099FB23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Picture 2" descr="Left Cliparts - Cliparts Zone">
            <a:hlinkClick r:id="rId2" action="ppaction://hlinksldjump"/>
            <a:extLst>
              <a:ext uri="{FF2B5EF4-FFF2-40B4-BE49-F238E27FC236}">
                <a16:creationId xmlns:a16="http://schemas.microsoft.com/office/drawing/2014/main" id="{7C8B2BCD-0730-4D43-A60E-B91C1039AB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20400" y="5854526"/>
            <a:ext cx="1066800" cy="8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rampoline bounce">
            <a:extLst>
              <a:ext uri="{FF2B5EF4-FFF2-40B4-BE49-F238E27FC236}">
                <a16:creationId xmlns:a16="http://schemas.microsoft.com/office/drawing/2014/main" id="{329DBFCD-25BC-4FAA-B3B6-E6750943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13" y="169068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ksplozija: 8-točk 7">
            <a:extLst>
              <a:ext uri="{FF2B5EF4-FFF2-40B4-BE49-F238E27FC236}">
                <a16:creationId xmlns:a16="http://schemas.microsoft.com/office/drawing/2014/main" id="{65CE0C7B-B981-40C2-BF01-1118CABBAE7B}"/>
              </a:ext>
            </a:extLst>
          </p:cNvPr>
          <p:cNvSpPr/>
          <p:nvPr/>
        </p:nvSpPr>
        <p:spPr>
          <a:xfrm>
            <a:off x="5154671" y="1583575"/>
            <a:ext cx="5827221" cy="3690850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BRAVO!</a:t>
            </a:r>
          </a:p>
        </p:txBody>
      </p:sp>
    </p:spTree>
    <p:extLst>
      <p:ext uri="{BB962C8B-B14F-4D97-AF65-F5344CB8AC3E}">
        <p14:creationId xmlns:p14="http://schemas.microsoft.com/office/powerpoint/2010/main" val="42611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47ED2C-9936-49E8-B2CF-9307106E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Picture 2" descr="Left Cliparts - Cliparts Zone">
            <a:hlinkClick r:id="rId2" action="ppaction://hlinksldjump"/>
            <a:extLst>
              <a:ext uri="{FF2B5EF4-FFF2-40B4-BE49-F238E27FC236}">
                <a16:creationId xmlns:a16="http://schemas.microsoft.com/office/drawing/2014/main" id="{81466CB9-ABD5-4B20-9D1A-5DC9F3B600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45091" y="5904403"/>
            <a:ext cx="1033549" cy="7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tmoji Image">
            <a:extLst>
              <a:ext uri="{FF2B5EF4-FFF2-40B4-BE49-F238E27FC236}">
                <a16:creationId xmlns:a16="http://schemas.microsoft.com/office/drawing/2014/main" id="{89F5637D-C910-438A-80A5-C2E5C7F75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97" y="213408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ksplozija: 8-točk 7">
            <a:extLst>
              <a:ext uri="{FF2B5EF4-FFF2-40B4-BE49-F238E27FC236}">
                <a16:creationId xmlns:a16="http://schemas.microsoft.com/office/drawing/2014/main" id="{BE6B37BC-E74C-45AA-A8F5-17FD02790D14}"/>
              </a:ext>
            </a:extLst>
          </p:cNvPr>
          <p:cNvSpPr/>
          <p:nvPr/>
        </p:nvSpPr>
        <p:spPr>
          <a:xfrm>
            <a:off x="1363981" y="634552"/>
            <a:ext cx="4993178" cy="3125585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POSKUSI ZNOVA!</a:t>
            </a:r>
          </a:p>
        </p:txBody>
      </p:sp>
    </p:spTree>
    <p:extLst>
      <p:ext uri="{BB962C8B-B14F-4D97-AF65-F5344CB8AC3E}">
        <p14:creationId xmlns:p14="http://schemas.microsoft.com/office/powerpoint/2010/main" val="36553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5ED9F7-4D5B-4CB6-9FAF-A5BEAD2F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AC7279E-B182-4230-A608-9BE6D91A1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98" y="1690688"/>
            <a:ext cx="6589213" cy="241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iagram poteka: povezovalnik 5">
            <a:hlinkClick r:id="rId3" action="ppaction://hlinksldjump"/>
            <a:extLst>
              <a:ext uri="{FF2B5EF4-FFF2-40B4-BE49-F238E27FC236}">
                <a16:creationId xmlns:a16="http://schemas.microsoft.com/office/drawing/2014/main" id="{2AC6EA30-371F-4795-AD73-777E909984D7}"/>
              </a:ext>
            </a:extLst>
          </p:cNvPr>
          <p:cNvSpPr/>
          <p:nvPr/>
        </p:nvSpPr>
        <p:spPr>
          <a:xfrm>
            <a:off x="3206424" y="4407914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iagram poteka: povezovalnik 6">
            <a:hlinkClick r:id="rId4" action="ppaction://hlinksldjump"/>
            <a:extLst>
              <a:ext uri="{FF2B5EF4-FFF2-40B4-BE49-F238E27FC236}">
                <a16:creationId xmlns:a16="http://schemas.microsoft.com/office/drawing/2014/main" id="{7027DBE0-8963-41C2-A33B-6B8C81AE84D0}"/>
              </a:ext>
            </a:extLst>
          </p:cNvPr>
          <p:cNvSpPr/>
          <p:nvPr/>
        </p:nvSpPr>
        <p:spPr>
          <a:xfrm>
            <a:off x="10680636" y="4407914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povezovalnik 7">
            <a:hlinkClick r:id="rId5" action="ppaction://hlinksldjump"/>
            <a:extLst>
              <a:ext uri="{FF2B5EF4-FFF2-40B4-BE49-F238E27FC236}">
                <a16:creationId xmlns:a16="http://schemas.microsoft.com/office/drawing/2014/main" id="{5B0AA302-5CF6-41F9-A9C7-79BFDFB0705F}"/>
              </a:ext>
            </a:extLst>
          </p:cNvPr>
          <p:cNvSpPr/>
          <p:nvPr/>
        </p:nvSpPr>
        <p:spPr>
          <a:xfrm>
            <a:off x="9434934" y="4407914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iagram poteka: povezovalnik 8">
            <a:hlinkClick r:id="rId4" action="ppaction://hlinksldjump"/>
            <a:extLst>
              <a:ext uri="{FF2B5EF4-FFF2-40B4-BE49-F238E27FC236}">
                <a16:creationId xmlns:a16="http://schemas.microsoft.com/office/drawing/2014/main" id="{D4CEF0B7-627F-49F7-82E8-0AC914B7E839}"/>
              </a:ext>
            </a:extLst>
          </p:cNvPr>
          <p:cNvSpPr/>
          <p:nvPr/>
        </p:nvSpPr>
        <p:spPr>
          <a:xfrm>
            <a:off x="8189232" y="4407914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iagram poteka: povezovalnik 9">
            <a:hlinkClick r:id="rId4" action="ppaction://hlinksldjump"/>
            <a:extLst>
              <a:ext uri="{FF2B5EF4-FFF2-40B4-BE49-F238E27FC236}">
                <a16:creationId xmlns:a16="http://schemas.microsoft.com/office/drawing/2014/main" id="{897EF1F2-11A4-4A49-9B46-56CAFB40649E}"/>
              </a:ext>
            </a:extLst>
          </p:cNvPr>
          <p:cNvSpPr/>
          <p:nvPr/>
        </p:nvSpPr>
        <p:spPr>
          <a:xfrm>
            <a:off x="6943530" y="4407914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iagram poteka: povezovalnik 10">
            <a:hlinkClick r:id="rId3" action="ppaction://hlinksldjump"/>
            <a:extLst>
              <a:ext uri="{FF2B5EF4-FFF2-40B4-BE49-F238E27FC236}">
                <a16:creationId xmlns:a16="http://schemas.microsoft.com/office/drawing/2014/main" id="{A15EE7D7-332F-4AB3-AFB5-1DDEB101C37D}"/>
              </a:ext>
            </a:extLst>
          </p:cNvPr>
          <p:cNvSpPr/>
          <p:nvPr/>
        </p:nvSpPr>
        <p:spPr>
          <a:xfrm>
            <a:off x="5697828" y="4397493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Diagram poteka: povezovalnik 11">
            <a:hlinkClick r:id="rId3" action="ppaction://hlinksldjump"/>
            <a:extLst>
              <a:ext uri="{FF2B5EF4-FFF2-40B4-BE49-F238E27FC236}">
                <a16:creationId xmlns:a16="http://schemas.microsoft.com/office/drawing/2014/main" id="{EBDFF919-EF98-4D7B-A1A7-818555943C4B}"/>
              </a:ext>
            </a:extLst>
          </p:cNvPr>
          <p:cNvSpPr/>
          <p:nvPr/>
        </p:nvSpPr>
        <p:spPr>
          <a:xfrm>
            <a:off x="4456815" y="4407914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12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D0A20E-8DD0-4ABB-9B27-D1CEB7CC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Left Cliparts - Cliparts Zone">
            <a:hlinkClick r:id="rId2" action="ppaction://hlinksldjump"/>
            <a:extLst>
              <a:ext uri="{FF2B5EF4-FFF2-40B4-BE49-F238E27FC236}">
                <a16:creationId xmlns:a16="http://schemas.microsoft.com/office/drawing/2014/main" id="{78D8CC20-3BA2-4FB8-A662-4381705F19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28466" y="5837900"/>
            <a:ext cx="1091738" cy="8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Bitmoji Image">
            <a:extLst>
              <a:ext uri="{FF2B5EF4-FFF2-40B4-BE49-F238E27FC236}">
                <a16:creationId xmlns:a16="http://schemas.microsoft.com/office/drawing/2014/main" id="{CD98DE65-AFD7-4E75-85C8-1A9DACDBE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994" y="2373653"/>
            <a:ext cx="4288388" cy="430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ksplozija: 8-točk 5">
            <a:extLst>
              <a:ext uri="{FF2B5EF4-FFF2-40B4-BE49-F238E27FC236}">
                <a16:creationId xmlns:a16="http://schemas.microsoft.com/office/drawing/2014/main" id="{75443668-EFFF-47B6-A5A2-1288711913CE}"/>
              </a:ext>
            </a:extLst>
          </p:cNvPr>
          <p:cNvSpPr/>
          <p:nvPr/>
        </p:nvSpPr>
        <p:spPr>
          <a:xfrm>
            <a:off x="5154671" y="1583575"/>
            <a:ext cx="5827221" cy="3690850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BRAVO!</a:t>
            </a:r>
          </a:p>
        </p:txBody>
      </p:sp>
    </p:spTree>
    <p:extLst>
      <p:ext uri="{BB962C8B-B14F-4D97-AF65-F5344CB8AC3E}">
        <p14:creationId xmlns:p14="http://schemas.microsoft.com/office/powerpoint/2010/main" val="389245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E197F3-5020-448F-994E-4BD4A0E5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Left Cliparts - Cliparts Zone">
            <a:hlinkClick r:id="rId2" action="ppaction://hlinksldjump"/>
            <a:extLst>
              <a:ext uri="{FF2B5EF4-FFF2-40B4-BE49-F238E27FC236}">
                <a16:creationId xmlns:a16="http://schemas.microsoft.com/office/drawing/2014/main" id="{AF6D7A42-D217-4239-9BD0-F4A7B60CD2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96032" y="5887778"/>
            <a:ext cx="980761" cy="7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Bitmoji Image">
            <a:extLst>
              <a:ext uri="{FF2B5EF4-FFF2-40B4-BE49-F238E27FC236}">
                <a16:creationId xmlns:a16="http://schemas.microsoft.com/office/drawing/2014/main" id="{AD255B3D-5874-4DCE-A489-01C9058A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70" y="225673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ksplozija: 8-točk 5">
            <a:extLst>
              <a:ext uri="{FF2B5EF4-FFF2-40B4-BE49-F238E27FC236}">
                <a16:creationId xmlns:a16="http://schemas.microsoft.com/office/drawing/2014/main" id="{56F78DC6-7BBF-4474-AB4A-9C08C24D7DB2}"/>
              </a:ext>
            </a:extLst>
          </p:cNvPr>
          <p:cNvSpPr/>
          <p:nvPr/>
        </p:nvSpPr>
        <p:spPr>
          <a:xfrm>
            <a:off x="4871952" y="1499076"/>
            <a:ext cx="4993178" cy="3125585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POSKUSI ZNOVA!</a:t>
            </a:r>
          </a:p>
        </p:txBody>
      </p:sp>
    </p:spTree>
    <p:extLst>
      <p:ext uri="{BB962C8B-B14F-4D97-AF65-F5344CB8AC3E}">
        <p14:creationId xmlns:p14="http://schemas.microsoft.com/office/powerpoint/2010/main" val="37488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79BAAB-4C11-47B4-9F81-B0F7BE81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BA092415-97E0-4FD0-ADE0-1AB98A135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906" y="1089570"/>
            <a:ext cx="5540476" cy="321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iagram poteka: povezovalnik 9">
            <a:hlinkClick r:id="rId3" action="ppaction://hlinksldjump"/>
            <a:extLst>
              <a:ext uri="{FF2B5EF4-FFF2-40B4-BE49-F238E27FC236}">
                <a16:creationId xmlns:a16="http://schemas.microsoft.com/office/drawing/2014/main" id="{24A68C24-4C1E-4DCC-BFDA-92B0EBCF5ED8}"/>
              </a:ext>
            </a:extLst>
          </p:cNvPr>
          <p:cNvSpPr/>
          <p:nvPr/>
        </p:nvSpPr>
        <p:spPr>
          <a:xfrm>
            <a:off x="4967155" y="4498243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iagram poteka: povezovalnik 10">
            <a:hlinkClick r:id="rId3" action="ppaction://hlinksldjump"/>
            <a:extLst>
              <a:ext uri="{FF2B5EF4-FFF2-40B4-BE49-F238E27FC236}">
                <a16:creationId xmlns:a16="http://schemas.microsoft.com/office/drawing/2014/main" id="{E26FAF2C-18AD-4EC2-85F8-BF18740DCE29}"/>
              </a:ext>
            </a:extLst>
          </p:cNvPr>
          <p:cNvSpPr/>
          <p:nvPr/>
        </p:nvSpPr>
        <p:spPr>
          <a:xfrm>
            <a:off x="1219924" y="4498243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Diagram poteka: povezovalnik 11">
            <a:hlinkClick r:id="rId3" action="ppaction://hlinksldjump"/>
            <a:extLst>
              <a:ext uri="{FF2B5EF4-FFF2-40B4-BE49-F238E27FC236}">
                <a16:creationId xmlns:a16="http://schemas.microsoft.com/office/drawing/2014/main" id="{F18C44DD-20A7-4E3B-9134-2AC33FC7A022}"/>
              </a:ext>
            </a:extLst>
          </p:cNvPr>
          <p:cNvSpPr/>
          <p:nvPr/>
        </p:nvSpPr>
        <p:spPr>
          <a:xfrm>
            <a:off x="3718078" y="4498243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iagram poteka: povezovalnik 12">
            <a:hlinkClick r:id="rId4" action="ppaction://hlinksldjump"/>
            <a:extLst>
              <a:ext uri="{FF2B5EF4-FFF2-40B4-BE49-F238E27FC236}">
                <a16:creationId xmlns:a16="http://schemas.microsoft.com/office/drawing/2014/main" id="{BB88A555-55EA-471A-9B7A-2F8A6F7A1626}"/>
              </a:ext>
            </a:extLst>
          </p:cNvPr>
          <p:cNvSpPr/>
          <p:nvPr/>
        </p:nvSpPr>
        <p:spPr>
          <a:xfrm>
            <a:off x="2469001" y="4498243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Diagram poteka: povezovalnik 13">
            <a:hlinkClick r:id="rId3" action="ppaction://hlinksldjump"/>
            <a:extLst>
              <a:ext uri="{FF2B5EF4-FFF2-40B4-BE49-F238E27FC236}">
                <a16:creationId xmlns:a16="http://schemas.microsoft.com/office/drawing/2014/main" id="{1BF5EF7E-B81A-4DA8-A6A5-5C6D0B73F6A5}"/>
              </a:ext>
            </a:extLst>
          </p:cNvPr>
          <p:cNvSpPr/>
          <p:nvPr/>
        </p:nvSpPr>
        <p:spPr>
          <a:xfrm>
            <a:off x="6231533" y="4498243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Diagram poteka: povezovalnik 14">
            <a:hlinkClick r:id="rId3" action="ppaction://hlinksldjump"/>
            <a:extLst>
              <a:ext uri="{FF2B5EF4-FFF2-40B4-BE49-F238E27FC236}">
                <a16:creationId xmlns:a16="http://schemas.microsoft.com/office/drawing/2014/main" id="{D4F92DD7-9454-48D0-8F88-AE6EC2158071}"/>
              </a:ext>
            </a:extLst>
          </p:cNvPr>
          <p:cNvSpPr/>
          <p:nvPr/>
        </p:nvSpPr>
        <p:spPr>
          <a:xfrm>
            <a:off x="7495911" y="4498243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5704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BD5D8-6E2C-4C17-AF0C-9F67785D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Left Cliparts - Cliparts Zone">
            <a:hlinkClick r:id="rId2" action="ppaction://hlinksldjump"/>
            <a:extLst>
              <a:ext uri="{FF2B5EF4-FFF2-40B4-BE49-F238E27FC236}">
                <a16:creationId xmlns:a16="http://schemas.microsoft.com/office/drawing/2014/main" id="{05E0A253-AE91-4937-BD22-BF289F3CA2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86902" y="5821275"/>
            <a:ext cx="105848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Bitmoji Image">
            <a:extLst>
              <a:ext uri="{FF2B5EF4-FFF2-40B4-BE49-F238E27FC236}">
                <a16:creationId xmlns:a16="http://schemas.microsoft.com/office/drawing/2014/main" id="{2852F52F-B548-4C97-B201-F57D5CC8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37719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ksplozija: 8-točk 5">
            <a:extLst>
              <a:ext uri="{FF2B5EF4-FFF2-40B4-BE49-F238E27FC236}">
                <a16:creationId xmlns:a16="http://schemas.microsoft.com/office/drawing/2014/main" id="{3B5F56FE-70C2-4EC6-850A-AD4F48AD37B5}"/>
              </a:ext>
            </a:extLst>
          </p:cNvPr>
          <p:cNvSpPr/>
          <p:nvPr/>
        </p:nvSpPr>
        <p:spPr>
          <a:xfrm>
            <a:off x="1413944" y="1476462"/>
            <a:ext cx="5827221" cy="3690850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BRAVO!</a:t>
            </a:r>
          </a:p>
        </p:txBody>
      </p:sp>
    </p:spTree>
    <p:extLst>
      <p:ext uri="{BB962C8B-B14F-4D97-AF65-F5344CB8AC3E}">
        <p14:creationId xmlns:p14="http://schemas.microsoft.com/office/powerpoint/2010/main" val="427098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78EABA-C5C2-409E-B203-205A06ECB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IZGOVORI BESEDO IN ČE V NJEJ SLIŠIŠ GLAS I, KLIKNI NA SLIČICO</a:t>
            </a:r>
          </a:p>
        </p:txBody>
      </p:sp>
      <p:pic>
        <p:nvPicPr>
          <p:cNvPr id="4" name="Označba mesta vsebine 8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CE60A518-D622-405B-966D-579DA0462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3077" y="1690688"/>
            <a:ext cx="1872610" cy="163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značba mesta vsebine 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5D5DCE0E-18D8-4D4F-A984-FAA4E205C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924" y="1757311"/>
            <a:ext cx="1872609" cy="1573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značba mesta vsebine 4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43AB084-8BF7-45A8-9B78-DD555AD9A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32" y="3642026"/>
            <a:ext cx="2069889" cy="1110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značba mesta vsebine 4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49D607FB-E2D6-475C-A9BF-0599F1FD2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456" y="4053343"/>
            <a:ext cx="2018834" cy="124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značba mesta vsebine 4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E83D618-0A7E-4192-972D-F947125879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523185">
            <a:off x="2646683" y="4277736"/>
            <a:ext cx="2589074" cy="94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značba mesta vsebine 8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9756690E-E459-4437-9033-7D32829F4F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3282" y="2120001"/>
            <a:ext cx="2559100" cy="148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značba mesta vsebine 4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F3E4467F-0492-4E5A-B8B7-638E3E56B5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8264" y="3585014"/>
            <a:ext cx="1553736" cy="1763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značba mesta vsebine 4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CC004FD-0427-4892-9948-21562D5898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6720" y="4046016"/>
            <a:ext cx="1845736" cy="134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F1801074-ACD2-4332-AF6D-261B6552C3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6533" y="2050407"/>
            <a:ext cx="1759437" cy="156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841FF424-C069-4CFB-A8CC-49612E05EB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38597" y="2139603"/>
            <a:ext cx="2571002" cy="124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lika 16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D5B8ECEB-A214-479D-8612-CE40B4259D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55802" y="3628532"/>
            <a:ext cx="1434544" cy="192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lika 18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649E6A67-F05B-4C5B-A8E3-91B52691D4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132" y="5119252"/>
            <a:ext cx="2205876" cy="142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Left Cliparts - Cliparts Zone">
            <a:hlinkClick r:id="rId16" action="ppaction://hlinksldjump"/>
            <a:extLst>
              <a:ext uri="{FF2B5EF4-FFF2-40B4-BE49-F238E27FC236}">
                <a16:creationId xmlns:a16="http://schemas.microsoft.com/office/drawing/2014/main" id="{7249B45E-212A-46C1-A5C9-E3D0BF664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64980" y="5878166"/>
            <a:ext cx="1037173" cy="7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7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29C329-C9F6-4003-B768-DB22D015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Left Cliparts - Cliparts Zone">
            <a:hlinkClick r:id="rId2" action="ppaction://hlinksldjump"/>
            <a:extLst>
              <a:ext uri="{FF2B5EF4-FFF2-40B4-BE49-F238E27FC236}">
                <a16:creationId xmlns:a16="http://schemas.microsoft.com/office/drawing/2014/main" id="{5E67E903-29B6-4C40-97B5-3DF494544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86902" y="5821275"/>
            <a:ext cx="105848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Bitmoji Image">
            <a:extLst>
              <a:ext uri="{FF2B5EF4-FFF2-40B4-BE49-F238E27FC236}">
                <a16:creationId xmlns:a16="http://schemas.microsoft.com/office/drawing/2014/main" id="{2F53FA7C-4533-49CC-A969-4F02DB2605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67" y="223719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ksplozija: 8-točk 5">
            <a:extLst>
              <a:ext uri="{FF2B5EF4-FFF2-40B4-BE49-F238E27FC236}">
                <a16:creationId xmlns:a16="http://schemas.microsoft.com/office/drawing/2014/main" id="{03F53AB6-5B60-4E69-B07C-5B8B53FE65D0}"/>
              </a:ext>
            </a:extLst>
          </p:cNvPr>
          <p:cNvSpPr/>
          <p:nvPr/>
        </p:nvSpPr>
        <p:spPr>
          <a:xfrm>
            <a:off x="1011556" y="1149941"/>
            <a:ext cx="4993178" cy="3125585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POSKUSI ZNOVA!</a:t>
            </a:r>
          </a:p>
        </p:txBody>
      </p:sp>
    </p:spTree>
    <p:extLst>
      <p:ext uri="{BB962C8B-B14F-4D97-AF65-F5344CB8AC3E}">
        <p14:creationId xmlns:p14="http://schemas.microsoft.com/office/powerpoint/2010/main" val="117023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3C74F3-22B8-4986-8807-AE2EBFC3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5AAB790-D9ED-4739-A0E7-06256989A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659" y="906518"/>
            <a:ext cx="3944341" cy="447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iagram poteka: povezovalnik 5">
            <a:hlinkClick r:id="rId3" action="ppaction://hlinksldjump"/>
            <a:extLst>
              <a:ext uri="{FF2B5EF4-FFF2-40B4-BE49-F238E27FC236}">
                <a16:creationId xmlns:a16="http://schemas.microsoft.com/office/drawing/2014/main" id="{3111AC23-3641-4799-AF5D-A2F2115EA8E4}"/>
              </a:ext>
            </a:extLst>
          </p:cNvPr>
          <p:cNvSpPr/>
          <p:nvPr/>
        </p:nvSpPr>
        <p:spPr>
          <a:xfrm>
            <a:off x="9683378" y="3469908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iagram poteka: povezovalnik 6">
            <a:hlinkClick r:id="rId3" action="ppaction://hlinksldjump"/>
            <a:extLst>
              <a:ext uri="{FF2B5EF4-FFF2-40B4-BE49-F238E27FC236}">
                <a16:creationId xmlns:a16="http://schemas.microsoft.com/office/drawing/2014/main" id="{590131FD-986D-4434-BFC1-3FBAE771BFD9}"/>
              </a:ext>
            </a:extLst>
          </p:cNvPr>
          <p:cNvSpPr/>
          <p:nvPr/>
        </p:nvSpPr>
        <p:spPr>
          <a:xfrm>
            <a:off x="8457398" y="3470958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povezovalnik 7">
            <a:hlinkClick r:id="rId3" action="ppaction://hlinksldjump"/>
            <a:extLst>
              <a:ext uri="{FF2B5EF4-FFF2-40B4-BE49-F238E27FC236}">
                <a16:creationId xmlns:a16="http://schemas.microsoft.com/office/drawing/2014/main" id="{14B1D8FC-9461-473D-90D8-570973BC3907}"/>
              </a:ext>
            </a:extLst>
          </p:cNvPr>
          <p:cNvSpPr/>
          <p:nvPr/>
        </p:nvSpPr>
        <p:spPr>
          <a:xfrm>
            <a:off x="7231418" y="3469908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iagram poteka: povezovalnik 8">
            <a:hlinkClick r:id="rId4" action="ppaction://hlinksldjump"/>
            <a:extLst>
              <a:ext uri="{FF2B5EF4-FFF2-40B4-BE49-F238E27FC236}">
                <a16:creationId xmlns:a16="http://schemas.microsoft.com/office/drawing/2014/main" id="{9B71F83E-FED6-48F9-AD4B-D7AB4BDCA37A}"/>
              </a:ext>
            </a:extLst>
          </p:cNvPr>
          <p:cNvSpPr/>
          <p:nvPr/>
        </p:nvSpPr>
        <p:spPr>
          <a:xfrm>
            <a:off x="6005438" y="3469908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iagram poteka: povezovalnik 9">
            <a:hlinkClick r:id="rId3" action="ppaction://hlinksldjump"/>
            <a:extLst>
              <a:ext uri="{FF2B5EF4-FFF2-40B4-BE49-F238E27FC236}">
                <a16:creationId xmlns:a16="http://schemas.microsoft.com/office/drawing/2014/main" id="{D18A7625-2424-4F8D-B324-B331C295A66A}"/>
              </a:ext>
            </a:extLst>
          </p:cNvPr>
          <p:cNvSpPr/>
          <p:nvPr/>
        </p:nvSpPr>
        <p:spPr>
          <a:xfrm>
            <a:off x="4779458" y="3442527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132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5E2574-0252-4175-8E71-84EAA356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Left Cliparts - Cliparts Zone">
            <a:hlinkClick r:id="rId2" action="ppaction://hlinksldjump"/>
            <a:extLst>
              <a:ext uri="{FF2B5EF4-FFF2-40B4-BE49-F238E27FC236}">
                <a16:creationId xmlns:a16="http://schemas.microsoft.com/office/drawing/2014/main" id="{88F943D2-0E6B-4D12-9D14-7F1175DA4A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53404" y="5854527"/>
            <a:ext cx="942109" cy="72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ksplozija: 8-točk 4">
            <a:extLst>
              <a:ext uri="{FF2B5EF4-FFF2-40B4-BE49-F238E27FC236}">
                <a16:creationId xmlns:a16="http://schemas.microsoft.com/office/drawing/2014/main" id="{3AFC5CD5-F25A-4DA0-81B1-F73E6605D45B}"/>
              </a:ext>
            </a:extLst>
          </p:cNvPr>
          <p:cNvSpPr/>
          <p:nvPr/>
        </p:nvSpPr>
        <p:spPr>
          <a:xfrm>
            <a:off x="1413944" y="1476462"/>
            <a:ext cx="5827221" cy="3690850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BRAVO!</a:t>
            </a:r>
          </a:p>
        </p:txBody>
      </p:sp>
      <p:pic>
        <p:nvPicPr>
          <p:cNvPr id="6" name="Picture 4" descr="fist bump">
            <a:extLst>
              <a:ext uri="{FF2B5EF4-FFF2-40B4-BE49-F238E27FC236}">
                <a16:creationId xmlns:a16="http://schemas.microsoft.com/office/drawing/2014/main" id="{9527F1E2-2084-4A45-9E12-B77E0F43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34" y="169068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99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02698E-39CC-422F-96F4-BE0A6CAB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Left Cliparts - Cliparts Zone">
            <a:hlinkClick r:id="rId2" action="ppaction://hlinksldjump"/>
            <a:extLst>
              <a:ext uri="{FF2B5EF4-FFF2-40B4-BE49-F238E27FC236}">
                <a16:creationId xmlns:a16="http://schemas.microsoft.com/office/drawing/2014/main" id="{2AEA5421-09FC-45C2-8C7C-25DFB5E976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78342" y="5846213"/>
            <a:ext cx="1000298" cy="76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anvil on head">
            <a:extLst>
              <a:ext uri="{FF2B5EF4-FFF2-40B4-BE49-F238E27FC236}">
                <a16:creationId xmlns:a16="http://schemas.microsoft.com/office/drawing/2014/main" id="{2CE78958-79CD-43CC-AD12-9C436C89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87" y="205526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ksplozija: 8-točk 7">
            <a:extLst>
              <a:ext uri="{FF2B5EF4-FFF2-40B4-BE49-F238E27FC236}">
                <a16:creationId xmlns:a16="http://schemas.microsoft.com/office/drawing/2014/main" id="{5521EAEA-C42C-49AB-8A3D-E5115E11F91F}"/>
              </a:ext>
            </a:extLst>
          </p:cNvPr>
          <p:cNvSpPr/>
          <p:nvPr/>
        </p:nvSpPr>
        <p:spPr>
          <a:xfrm>
            <a:off x="3829570" y="1866207"/>
            <a:ext cx="4993178" cy="3125585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POSKUSI ZNOVA!</a:t>
            </a:r>
          </a:p>
        </p:txBody>
      </p:sp>
    </p:spTree>
    <p:extLst>
      <p:ext uri="{BB962C8B-B14F-4D97-AF65-F5344CB8AC3E}">
        <p14:creationId xmlns:p14="http://schemas.microsoft.com/office/powerpoint/2010/main" val="16486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C8F480-9406-47ED-A70A-E69ADF58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3A41F1C-A79B-4431-9622-EB4D4A5FF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131" y="600739"/>
            <a:ext cx="4485549" cy="326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iagram poteka: povezovalnik 5">
            <a:hlinkClick r:id="rId3" action="ppaction://hlinksldjump"/>
            <a:extLst>
              <a:ext uri="{FF2B5EF4-FFF2-40B4-BE49-F238E27FC236}">
                <a16:creationId xmlns:a16="http://schemas.microsoft.com/office/drawing/2014/main" id="{B18B7030-8A1D-4A5B-873D-E75557CCA23F}"/>
              </a:ext>
            </a:extLst>
          </p:cNvPr>
          <p:cNvSpPr/>
          <p:nvPr/>
        </p:nvSpPr>
        <p:spPr>
          <a:xfrm>
            <a:off x="7794207" y="4427585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iagram poteka: povezovalnik 6">
            <a:hlinkClick r:id="rId3" action="ppaction://hlinksldjump"/>
            <a:extLst>
              <a:ext uri="{FF2B5EF4-FFF2-40B4-BE49-F238E27FC236}">
                <a16:creationId xmlns:a16="http://schemas.microsoft.com/office/drawing/2014/main" id="{BCBA99E3-D825-4A98-82A3-9D7BC4629A84}"/>
              </a:ext>
            </a:extLst>
          </p:cNvPr>
          <p:cNvSpPr/>
          <p:nvPr/>
        </p:nvSpPr>
        <p:spPr>
          <a:xfrm>
            <a:off x="6479805" y="4427585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povezovalnik 7">
            <a:hlinkClick r:id="rId3" action="ppaction://hlinksldjump"/>
            <a:extLst>
              <a:ext uri="{FF2B5EF4-FFF2-40B4-BE49-F238E27FC236}">
                <a16:creationId xmlns:a16="http://schemas.microsoft.com/office/drawing/2014/main" id="{4EFE3F88-70C4-4973-91D6-FDA8CDB51175}"/>
              </a:ext>
            </a:extLst>
          </p:cNvPr>
          <p:cNvSpPr/>
          <p:nvPr/>
        </p:nvSpPr>
        <p:spPr>
          <a:xfrm>
            <a:off x="5240680" y="4488408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iagram poteka: povezovalnik 8">
            <a:hlinkClick r:id="rId3" action="ppaction://hlinksldjump"/>
            <a:extLst>
              <a:ext uri="{FF2B5EF4-FFF2-40B4-BE49-F238E27FC236}">
                <a16:creationId xmlns:a16="http://schemas.microsoft.com/office/drawing/2014/main" id="{E8A0FA6C-D536-46E2-BB19-35D5B5DE241A}"/>
              </a:ext>
            </a:extLst>
          </p:cNvPr>
          <p:cNvSpPr/>
          <p:nvPr/>
        </p:nvSpPr>
        <p:spPr>
          <a:xfrm>
            <a:off x="4001555" y="4478572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iagram poteka: povezovalnik 9">
            <a:hlinkClick r:id="rId4" action="ppaction://hlinksldjump"/>
            <a:extLst>
              <a:ext uri="{FF2B5EF4-FFF2-40B4-BE49-F238E27FC236}">
                <a16:creationId xmlns:a16="http://schemas.microsoft.com/office/drawing/2014/main" id="{2F11CB57-BF58-44BE-BEAF-C3473369CE2C}"/>
              </a:ext>
            </a:extLst>
          </p:cNvPr>
          <p:cNvSpPr/>
          <p:nvPr/>
        </p:nvSpPr>
        <p:spPr>
          <a:xfrm>
            <a:off x="2751875" y="4429994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iagram poteka: povezovalnik 10">
            <a:hlinkClick r:id="rId3" action="ppaction://hlinksldjump"/>
            <a:extLst>
              <a:ext uri="{FF2B5EF4-FFF2-40B4-BE49-F238E27FC236}">
                <a16:creationId xmlns:a16="http://schemas.microsoft.com/office/drawing/2014/main" id="{EB7DACCB-07FD-4BDD-8365-053B32B6C662}"/>
              </a:ext>
            </a:extLst>
          </p:cNvPr>
          <p:cNvSpPr/>
          <p:nvPr/>
        </p:nvSpPr>
        <p:spPr>
          <a:xfrm>
            <a:off x="1502195" y="4427585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0071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D58C75-455F-4E69-9DCC-19CE6E92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Left Cliparts - Cliparts Zone">
            <a:hlinkClick r:id="rId2" action="ppaction://hlinksldjump"/>
            <a:extLst>
              <a:ext uri="{FF2B5EF4-FFF2-40B4-BE49-F238E27FC236}">
                <a16:creationId xmlns:a16="http://schemas.microsoft.com/office/drawing/2014/main" id="{C08C116D-9EB9-46AA-9AD6-39057A0D6C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3280" y="5937653"/>
            <a:ext cx="950422" cy="7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Bitmoji Image">
            <a:extLst>
              <a:ext uri="{FF2B5EF4-FFF2-40B4-BE49-F238E27FC236}">
                <a16:creationId xmlns:a16="http://schemas.microsoft.com/office/drawing/2014/main" id="{313C6BF8-3567-4553-A55B-0F1A9C04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96" y="234817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ksplozija: 8-točk 5">
            <a:extLst>
              <a:ext uri="{FF2B5EF4-FFF2-40B4-BE49-F238E27FC236}">
                <a16:creationId xmlns:a16="http://schemas.microsoft.com/office/drawing/2014/main" id="{6E941243-EEDA-41F9-8011-D9CE2CE3D36F}"/>
              </a:ext>
            </a:extLst>
          </p:cNvPr>
          <p:cNvSpPr/>
          <p:nvPr/>
        </p:nvSpPr>
        <p:spPr>
          <a:xfrm>
            <a:off x="5046606" y="1301895"/>
            <a:ext cx="5827221" cy="3690850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BRAVO!</a:t>
            </a:r>
          </a:p>
        </p:txBody>
      </p:sp>
    </p:spTree>
    <p:extLst>
      <p:ext uri="{BB962C8B-B14F-4D97-AF65-F5344CB8AC3E}">
        <p14:creationId xmlns:p14="http://schemas.microsoft.com/office/powerpoint/2010/main" val="1272200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1CEBD0-6892-45D6-8FCC-22423584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Left Cliparts - Cliparts Zone">
            <a:hlinkClick r:id="rId2" action="ppaction://hlinksldjump"/>
            <a:extLst>
              <a:ext uri="{FF2B5EF4-FFF2-40B4-BE49-F238E27FC236}">
                <a16:creationId xmlns:a16="http://schemas.microsoft.com/office/drawing/2014/main" id="{4C85DCF3-7B79-43A9-AB7B-AD14259845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95215" y="5854527"/>
            <a:ext cx="1033549" cy="7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Bitmoji Image">
            <a:extLst>
              <a:ext uri="{FF2B5EF4-FFF2-40B4-BE49-F238E27FC236}">
                <a16:creationId xmlns:a16="http://schemas.microsoft.com/office/drawing/2014/main" id="{42AE5460-039F-4295-9C4E-A3AF2F4BF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01" y="227970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ksplozija: 8-točk 5">
            <a:extLst>
              <a:ext uri="{FF2B5EF4-FFF2-40B4-BE49-F238E27FC236}">
                <a16:creationId xmlns:a16="http://schemas.microsoft.com/office/drawing/2014/main" id="{2EDEC5B3-152B-4CD0-9E54-847236DE5785}"/>
              </a:ext>
            </a:extLst>
          </p:cNvPr>
          <p:cNvSpPr/>
          <p:nvPr/>
        </p:nvSpPr>
        <p:spPr>
          <a:xfrm>
            <a:off x="5902037" y="1690688"/>
            <a:ext cx="4993178" cy="3125585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POSKUSI ZNOVA!</a:t>
            </a:r>
          </a:p>
        </p:txBody>
      </p:sp>
    </p:spTree>
    <p:extLst>
      <p:ext uri="{BB962C8B-B14F-4D97-AF65-F5344CB8AC3E}">
        <p14:creationId xmlns:p14="http://schemas.microsoft.com/office/powerpoint/2010/main" val="325666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57E060-EEE7-4A24-AD0E-24E883C3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484" name="Picture 4" descr="coming through">
            <a:extLst>
              <a:ext uri="{FF2B5EF4-FFF2-40B4-BE49-F238E27FC236}">
                <a16:creationId xmlns:a16="http://schemas.microsoft.com/office/drawing/2014/main" id="{7361AE1E-DDCE-46ED-94E6-8638575DA3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1" y="901787"/>
            <a:ext cx="5716559" cy="571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ksplozija: 8-točk 6">
            <a:extLst>
              <a:ext uri="{FF2B5EF4-FFF2-40B4-BE49-F238E27FC236}">
                <a16:creationId xmlns:a16="http://schemas.microsoft.com/office/drawing/2014/main" id="{B6070C54-7E99-4DD3-88D9-74445E4AE648}"/>
              </a:ext>
            </a:extLst>
          </p:cNvPr>
          <p:cNvSpPr/>
          <p:nvPr/>
        </p:nvSpPr>
        <p:spPr>
          <a:xfrm>
            <a:off x="5419899" y="1349866"/>
            <a:ext cx="6001788" cy="4410854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USPELO TI JE, BRAVO!</a:t>
            </a:r>
          </a:p>
          <a:p>
            <a:pPr algn="ctr"/>
            <a:endParaRPr lang="sl-SI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3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 S KLIKOM NA KROGEC POVEJ, KJE V BESEDI STOJI GLAS I.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71BF7572-0934-4759-947B-777A0C74F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565" y="2098011"/>
            <a:ext cx="3375339" cy="295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iagram poteka: povezovalnik 9">
            <a:hlinkClick r:id="rId3" action="ppaction://hlinksldjump"/>
            <a:extLst>
              <a:ext uri="{FF2B5EF4-FFF2-40B4-BE49-F238E27FC236}">
                <a16:creationId xmlns:a16="http://schemas.microsoft.com/office/drawing/2014/main" id="{582B46C7-1BD5-4410-A5E6-44C33BD09EF6}"/>
              </a:ext>
            </a:extLst>
          </p:cNvPr>
          <p:cNvSpPr/>
          <p:nvPr/>
        </p:nvSpPr>
        <p:spPr>
          <a:xfrm>
            <a:off x="4928061" y="2705876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iagram poteka: povezovalnik 10">
            <a:hlinkClick r:id="rId4" action="ppaction://hlinksldjump"/>
            <a:extLst>
              <a:ext uri="{FF2B5EF4-FFF2-40B4-BE49-F238E27FC236}">
                <a16:creationId xmlns:a16="http://schemas.microsoft.com/office/drawing/2014/main" id="{C09B17C5-64B3-4855-9EBA-2B10D86E0113}"/>
              </a:ext>
            </a:extLst>
          </p:cNvPr>
          <p:cNvSpPr/>
          <p:nvPr/>
        </p:nvSpPr>
        <p:spPr>
          <a:xfrm>
            <a:off x="6252556" y="2705876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Diagram poteka: povezovalnik 11">
            <a:hlinkClick r:id="rId4" action="ppaction://hlinksldjump"/>
            <a:extLst>
              <a:ext uri="{FF2B5EF4-FFF2-40B4-BE49-F238E27FC236}">
                <a16:creationId xmlns:a16="http://schemas.microsoft.com/office/drawing/2014/main" id="{3AA9B3B8-96BC-48C1-BAFC-6DF2DB3DD946}"/>
              </a:ext>
            </a:extLst>
          </p:cNvPr>
          <p:cNvSpPr/>
          <p:nvPr/>
        </p:nvSpPr>
        <p:spPr>
          <a:xfrm>
            <a:off x="7506393" y="2745971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iagram poteka: povezovalnik 12">
            <a:hlinkClick r:id="rId4" action="ppaction://hlinksldjump"/>
            <a:extLst>
              <a:ext uri="{FF2B5EF4-FFF2-40B4-BE49-F238E27FC236}">
                <a16:creationId xmlns:a16="http://schemas.microsoft.com/office/drawing/2014/main" id="{2D2D57FF-1678-4D70-8952-5B6314740A30}"/>
              </a:ext>
            </a:extLst>
          </p:cNvPr>
          <p:cNvSpPr/>
          <p:nvPr/>
        </p:nvSpPr>
        <p:spPr>
          <a:xfrm>
            <a:off x="8864138" y="2745971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7A34EE-0988-43E7-AAB1-BD49FE02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 descr="two thumbs up">
            <a:extLst>
              <a:ext uri="{FF2B5EF4-FFF2-40B4-BE49-F238E27FC236}">
                <a16:creationId xmlns:a16="http://schemas.microsoft.com/office/drawing/2014/main" id="{02BA177A-931B-42F1-BAF8-E09D9F6C58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74" y="187143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ksplozija: 8-točk 3">
            <a:extLst>
              <a:ext uri="{FF2B5EF4-FFF2-40B4-BE49-F238E27FC236}">
                <a16:creationId xmlns:a16="http://schemas.microsoft.com/office/drawing/2014/main" id="{D3CD64DB-3C19-4568-962C-E15BBC7040D8}"/>
              </a:ext>
            </a:extLst>
          </p:cNvPr>
          <p:cNvSpPr/>
          <p:nvPr/>
        </p:nvSpPr>
        <p:spPr>
          <a:xfrm>
            <a:off x="5370023" y="689957"/>
            <a:ext cx="6109854" cy="3898668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BRAVO!</a:t>
            </a:r>
          </a:p>
        </p:txBody>
      </p:sp>
      <p:pic>
        <p:nvPicPr>
          <p:cNvPr id="7" name="Picture 2" descr="Left Cliparts - Cliparts Zone">
            <a:hlinkClick r:id="rId3" action="ppaction://hlinksldjump"/>
            <a:extLst>
              <a:ext uri="{FF2B5EF4-FFF2-40B4-BE49-F238E27FC236}">
                <a16:creationId xmlns:a16="http://schemas.microsoft.com/office/drawing/2014/main" id="{A3DBD4EC-2099-40DB-BF74-2752E23F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5213" y="5929745"/>
            <a:ext cx="1037173" cy="7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02981 0.09907 L 0.05768 4.44444E-6 L 0.0875 0.09907 L 0.11731 4.44444E-6 L 0.14518 0.09907 L 0.175 4.44444E-6 L 0.20286 0.09907 L 0.23268 4.44444E-6 L 0.2625 0.09907 L 0.29036 4.44444E-6 L 0.32018 0.09907 L 0.34804 4.44444E-6 L 0.37786 0.09907 L 0.40768 4.44444E-6 L 0.43554 0.09907 L 0.46549 4.44444E-6 " pathEditMode="relative" rAng="0" ptsTypes="AAAAAAAAAAAAAAAAA">
                                      <p:cBhvr>
                                        <p:cTn id="6" dur="3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1D145718-C94C-4CB2-900D-DA299F3F0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29" y="1480734"/>
            <a:ext cx="4288298" cy="42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ksplozija: 8-točk 4">
            <a:extLst>
              <a:ext uri="{FF2B5EF4-FFF2-40B4-BE49-F238E27FC236}">
                <a16:creationId xmlns:a16="http://schemas.microsoft.com/office/drawing/2014/main" id="{B897B2E6-D611-4531-9764-E05B074EE6AA}"/>
              </a:ext>
            </a:extLst>
          </p:cNvPr>
          <p:cNvSpPr/>
          <p:nvPr/>
        </p:nvSpPr>
        <p:spPr>
          <a:xfrm>
            <a:off x="1181100" y="1629295"/>
            <a:ext cx="4993178" cy="3125585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POSKUSI ZNOVA!</a:t>
            </a: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C79B715B-207D-42E6-BB70-D1BA9ECC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Picture 2" descr="Left Cliparts - Cliparts Zone">
            <a:hlinkClick r:id="rId3" action="ppaction://hlinksldjump"/>
            <a:extLst>
              <a:ext uri="{FF2B5EF4-FFF2-40B4-BE49-F238E27FC236}">
                <a16:creationId xmlns:a16="http://schemas.microsoft.com/office/drawing/2014/main" id="{64EDDF24-DEEC-4F18-AE4C-1073B6ED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95214" y="5893723"/>
            <a:ext cx="1037173" cy="7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0EAC10-C5C8-4D4F-AA07-075C2520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3F27C6D-EA97-4521-8D79-69F0C323F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917" y="1581294"/>
            <a:ext cx="3970022" cy="333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iagram poteka: povezovalnik 5">
            <a:hlinkClick r:id="rId3" action="ppaction://hlinksldjump"/>
            <a:extLst>
              <a:ext uri="{FF2B5EF4-FFF2-40B4-BE49-F238E27FC236}">
                <a16:creationId xmlns:a16="http://schemas.microsoft.com/office/drawing/2014/main" id="{4E424828-3FEA-4007-A5BE-469852E0084F}"/>
              </a:ext>
            </a:extLst>
          </p:cNvPr>
          <p:cNvSpPr/>
          <p:nvPr/>
        </p:nvSpPr>
        <p:spPr>
          <a:xfrm>
            <a:off x="4877513" y="2701821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iagram poteka: povezovalnik 6">
            <a:hlinkClick r:id="rId3" action="ppaction://hlinksldjump"/>
            <a:extLst>
              <a:ext uri="{FF2B5EF4-FFF2-40B4-BE49-F238E27FC236}">
                <a16:creationId xmlns:a16="http://schemas.microsoft.com/office/drawing/2014/main" id="{D664D8BD-957B-4D99-86D1-0F9A513756C2}"/>
              </a:ext>
            </a:extLst>
          </p:cNvPr>
          <p:cNvSpPr/>
          <p:nvPr/>
        </p:nvSpPr>
        <p:spPr>
          <a:xfrm>
            <a:off x="6062082" y="2725290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povezovalnik 7">
            <a:hlinkClick r:id="rId3" action="ppaction://hlinksldjump"/>
            <a:extLst>
              <a:ext uri="{FF2B5EF4-FFF2-40B4-BE49-F238E27FC236}">
                <a16:creationId xmlns:a16="http://schemas.microsoft.com/office/drawing/2014/main" id="{FD502DDF-2478-4E14-AF4D-BC450E2969C7}"/>
              </a:ext>
            </a:extLst>
          </p:cNvPr>
          <p:cNvSpPr/>
          <p:nvPr/>
        </p:nvSpPr>
        <p:spPr>
          <a:xfrm>
            <a:off x="7241760" y="2721134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iagram poteka: povezovalnik 8">
            <a:hlinkClick r:id="rId3" action="ppaction://hlinksldjump"/>
            <a:extLst>
              <a:ext uri="{FF2B5EF4-FFF2-40B4-BE49-F238E27FC236}">
                <a16:creationId xmlns:a16="http://schemas.microsoft.com/office/drawing/2014/main" id="{CF2C2B85-6E14-498F-A87B-7BB4D588431B}"/>
              </a:ext>
            </a:extLst>
          </p:cNvPr>
          <p:cNvSpPr/>
          <p:nvPr/>
        </p:nvSpPr>
        <p:spPr>
          <a:xfrm>
            <a:off x="8408332" y="2701821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iagram poteka: povezovalnik 9">
            <a:hlinkClick r:id="rId3" action="ppaction://hlinksldjump"/>
            <a:extLst>
              <a:ext uri="{FF2B5EF4-FFF2-40B4-BE49-F238E27FC236}">
                <a16:creationId xmlns:a16="http://schemas.microsoft.com/office/drawing/2014/main" id="{F06FA8A9-53EF-4745-AE96-82CECAA3E9A2}"/>
              </a:ext>
            </a:extLst>
          </p:cNvPr>
          <p:cNvSpPr/>
          <p:nvPr/>
        </p:nvSpPr>
        <p:spPr>
          <a:xfrm>
            <a:off x="9592901" y="2701821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iagram poteka: povezovalnik 10">
            <a:hlinkClick r:id="rId4" action="ppaction://hlinksldjump"/>
            <a:extLst>
              <a:ext uri="{FF2B5EF4-FFF2-40B4-BE49-F238E27FC236}">
                <a16:creationId xmlns:a16="http://schemas.microsoft.com/office/drawing/2014/main" id="{E441D2D7-E3D3-48B7-83EE-34FF2CD3D8E7}"/>
              </a:ext>
            </a:extLst>
          </p:cNvPr>
          <p:cNvSpPr/>
          <p:nvPr/>
        </p:nvSpPr>
        <p:spPr>
          <a:xfrm>
            <a:off x="10777470" y="2721134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086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C47A31-F058-4F7B-8701-514854EA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Eksplozija: 8-točk 4">
            <a:extLst>
              <a:ext uri="{FF2B5EF4-FFF2-40B4-BE49-F238E27FC236}">
                <a16:creationId xmlns:a16="http://schemas.microsoft.com/office/drawing/2014/main" id="{1CD63D3B-7176-49F7-8EF1-D92A83EA8EEC}"/>
              </a:ext>
            </a:extLst>
          </p:cNvPr>
          <p:cNvSpPr/>
          <p:nvPr/>
        </p:nvSpPr>
        <p:spPr>
          <a:xfrm>
            <a:off x="5752407" y="889463"/>
            <a:ext cx="5827221" cy="3690850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BRAVO!</a:t>
            </a:r>
          </a:p>
        </p:txBody>
      </p: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D0850232-B0FD-459A-9E25-147AD4EE0E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39" y="177999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eft Cliparts - Cliparts Zone">
            <a:hlinkClick r:id="rId3" action="ppaction://hlinksldjump"/>
            <a:extLst>
              <a:ext uri="{FF2B5EF4-FFF2-40B4-BE49-F238E27FC236}">
                <a16:creationId xmlns:a16="http://schemas.microsoft.com/office/drawing/2014/main" id="{CF2EDB9D-C562-42C4-8169-7847FA328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5213" y="5793971"/>
            <a:ext cx="1037173" cy="7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5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3F9D8F-D5FA-4B1E-AA8F-9157A0FA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id="{F14B43A2-0686-429C-A682-AAC325F206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19" y="197118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ksplozija: 8-točk 4">
            <a:extLst>
              <a:ext uri="{FF2B5EF4-FFF2-40B4-BE49-F238E27FC236}">
                <a16:creationId xmlns:a16="http://schemas.microsoft.com/office/drawing/2014/main" id="{21E65102-4FBC-498A-8D53-71E5AEEEC51C}"/>
              </a:ext>
            </a:extLst>
          </p:cNvPr>
          <p:cNvSpPr/>
          <p:nvPr/>
        </p:nvSpPr>
        <p:spPr>
          <a:xfrm>
            <a:off x="1181100" y="1629295"/>
            <a:ext cx="4993178" cy="3125585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POSKUSI ZNOVA!</a:t>
            </a:r>
          </a:p>
        </p:txBody>
      </p:sp>
      <p:pic>
        <p:nvPicPr>
          <p:cNvPr id="7" name="Picture 2" descr="Left Cliparts - Cliparts Zone">
            <a:hlinkClick r:id="rId3" action="ppaction://hlinksldjump"/>
            <a:extLst>
              <a:ext uri="{FF2B5EF4-FFF2-40B4-BE49-F238E27FC236}">
                <a16:creationId xmlns:a16="http://schemas.microsoft.com/office/drawing/2014/main" id="{CE4AAEBB-21EE-4ED1-BE62-9D9D39AD6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5213" y="5694738"/>
            <a:ext cx="1037173" cy="7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68267C-097A-400E-8075-A5727B9E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D0C0910-5712-4C12-A9A7-89AABDEF1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990" y="2065117"/>
            <a:ext cx="5478803" cy="293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iagram poteka: povezovalnik 5">
            <a:hlinkClick r:id="rId3" action="ppaction://hlinksldjump"/>
            <a:extLst>
              <a:ext uri="{FF2B5EF4-FFF2-40B4-BE49-F238E27FC236}">
                <a16:creationId xmlns:a16="http://schemas.microsoft.com/office/drawing/2014/main" id="{C405C917-A9F2-4A24-A2D6-963B00AB4FE2}"/>
              </a:ext>
            </a:extLst>
          </p:cNvPr>
          <p:cNvSpPr/>
          <p:nvPr/>
        </p:nvSpPr>
        <p:spPr>
          <a:xfrm>
            <a:off x="10435475" y="2701821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iagram poteka: povezovalnik 6">
            <a:hlinkClick r:id="rId3" action="ppaction://hlinksldjump"/>
            <a:extLst>
              <a:ext uri="{FF2B5EF4-FFF2-40B4-BE49-F238E27FC236}">
                <a16:creationId xmlns:a16="http://schemas.microsoft.com/office/drawing/2014/main" id="{C322F61F-2B65-4161-B16F-C53C37CDE417}"/>
              </a:ext>
            </a:extLst>
          </p:cNvPr>
          <p:cNvSpPr/>
          <p:nvPr/>
        </p:nvSpPr>
        <p:spPr>
          <a:xfrm>
            <a:off x="9100981" y="2701821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povezovalnik 7">
            <a:hlinkClick r:id="rId4" action="ppaction://hlinksldjump"/>
            <a:extLst>
              <a:ext uri="{FF2B5EF4-FFF2-40B4-BE49-F238E27FC236}">
                <a16:creationId xmlns:a16="http://schemas.microsoft.com/office/drawing/2014/main" id="{83E2419A-BC4D-4502-A896-BCB993C1DB63}"/>
              </a:ext>
            </a:extLst>
          </p:cNvPr>
          <p:cNvSpPr/>
          <p:nvPr/>
        </p:nvSpPr>
        <p:spPr>
          <a:xfrm>
            <a:off x="7766487" y="2701821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iagram poteka: povezovalnik 8">
            <a:hlinkClick r:id="rId3" action="ppaction://hlinksldjump"/>
            <a:extLst>
              <a:ext uri="{FF2B5EF4-FFF2-40B4-BE49-F238E27FC236}">
                <a16:creationId xmlns:a16="http://schemas.microsoft.com/office/drawing/2014/main" id="{8521FA14-2701-4A2B-9CB3-8A25C583584C}"/>
              </a:ext>
            </a:extLst>
          </p:cNvPr>
          <p:cNvSpPr/>
          <p:nvPr/>
        </p:nvSpPr>
        <p:spPr>
          <a:xfrm>
            <a:off x="6431993" y="2701821"/>
            <a:ext cx="1097280" cy="10557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40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0B7EBA7-765D-44A8-AF0A-4996813E79CC}" vid="{3F8696CF-C222-4666-81F2-27E69D2DF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School-PowerPoint-Template</Template>
  <TotalTime>334</TotalTime>
  <Words>77</Words>
  <Application>Microsoft Office PowerPoint</Application>
  <PresentationFormat>Širokozaslonsko</PresentationFormat>
  <Paragraphs>21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0" baseType="lpstr">
      <vt:lpstr>Arial</vt:lpstr>
      <vt:lpstr>Trebuchet MS</vt:lpstr>
      <vt:lpstr>Officeova tema</vt:lpstr>
      <vt:lpstr>IŠČEM GLAS       V BESEDI </vt:lpstr>
      <vt:lpstr>IZGOVORI BESEDO IN ČE V NJEJ SLIŠIŠ GLAS I, KLIKNI NA SLIČICO</vt:lpstr>
      <vt:lpstr> S KLIKOM NA KROGEC POVEJ, KJE V BESEDI STOJI GLAS I.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IŠČEM GLAS</dc:title>
  <dc:creator>Jerneja  Merhar</dc:creator>
  <cp:lastModifiedBy>klementina</cp:lastModifiedBy>
  <cp:revision>25</cp:revision>
  <dcterms:created xsi:type="dcterms:W3CDTF">2021-01-12T18:44:11Z</dcterms:created>
  <dcterms:modified xsi:type="dcterms:W3CDTF">2021-01-19T10:23:56Z</dcterms:modified>
</cp:coreProperties>
</file>